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60" r:id="rId7"/>
    <p:sldId id="274" r:id="rId8"/>
    <p:sldId id="275" r:id="rId9"/>
    <p:sldId id="261" r:id="rId10"/>
  </p:sldIdLst>
  <p:sldSz cx="12192000" cy="6858000"/>
  <p:notesSz cx="6858000" cy="9144000"/>
  <p:embeddedFontLst>
    <p:embeddedFont>
      <p:font typeface="Hubot-Sans Black" panose="020B0604020202020204" charset="0"/>
      <p:bold r:id="rId13"/>
    </p:embeddedFont>
    <p:embeddedFont>
      <p:font typeface="Hubot-Sans Light" panose="020B0604020202020204" charset="0"/>
      <p:regular r:id="rId14"/>
    </p:embeddedFont>
    <p:embeddedFont>
      <p:font typeface="Hubot-Sans Medium" panose="020B0604020202020204" charset="0"/>
      <p:regular r:id="rId15"/>
    </p:embeddedFont>
  </p:embeddedFontLst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31" userDrawn="1">
          <p15:clr>
            <a:srgbClr val="A4A3A4"/>
          </p15:clr>
        </p15:guide>
        <p15:guide id="3" pos="606" userDrawn="1">
          <p15:clr>
            <a:srgbClr val="A4A3A4"/>
          </p15:clr>
        </p15:guide>
        <p15:guide id="4" pos="71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E0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066" y="-10"/>
      </p:cViewPr>
      <p:guideLst>
        <p:guide orient="horz" pos="2160"/>
        <p:guide pos="2831"/>
        <p:guide pos="606"/>
        <p:guide pos="71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Hubot-Sans Light" charset="0"/>
              <a:ea typeface="Hubot-Sans Light" charset="0"/>
              <a:cs typeface="Hubot-Sans Light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Hubot-Sans Light" charset="0"/>
                <a:ea typeface="Hubot-Sans Light" charset="0"/>
                <a:cs typeface="Hubot-Sans Light" charset="0"/>
              </a:rPr>
              <a:t>2026/1/12</a:t>
            </a:fld>
            <a:endParaRPr lang="zh-CN" altLang="en-US">
              <a:latin typeface="Hubot-Sans Light" charset="0"/>
              <a:ea typeface="Hubot-Sans Light" charset="0"/>
              <a:cs typeface="Hubot-Sans Light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Hubot-Sans Light" charset="0"/>
              <a:ea typeface="Hubot-Sans Light" charset="0"/>
              <a:cs typeface="Hubot-Sans Light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Hubot-Sans Light" charset="0"/>
                <a:ea typeface="Hubot-Sans Light" charset="0"/>
                <a:cs typeface="Hubot-Sans Light" charset="0"/>
              </a:rPr>
              <a:t>‹#›</a:t>
            </a:fld>
            <a:endParaRPr lang="zh-CN" altLang="en-US">
              <a:latin typeface="Hubot-Sans Light" charset="0"/>
              <a:ea typeface="Hubot-Sans Light" charset="0"/>
              <a:cs typeface="Hubot-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ubot-Sans Light" charset="0"/>
                <a:ea typeface="Hubot-Sans Light" charset="0"/>
                <a:cs typeface="Hubot-Sans Light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ubot-Sans Light" charset="0"/>
                <a:ea typeface="Hubot-Sans Light" charset="0"/>
                <a:cs typeface="Hubot-Sans Light" charset="0"/>
              </a:defRPr>
            </a:lvl1pPr>
          </a:lstStyle>
          <a:p>
            <a:fld id="{D2A48B96-639E-45A3-A0BA-2464DFDB1FAA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ubot-Sans Light" charset="0"/>
                <a:ea typeface="Hubot-Sans Light" charset="0"/>
                <a:cs typeface="Hubot-Sans Light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ubot-Sans Light" charset="0"/>
                <a:ea typeface="Hubot-Sans Light" charset="0"/>
                <a:cs typeface="Hubot-Sans Light" charset="0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Hubot-Sans Light" charset="0"/>
        <a:ea typeface="Hubot-Sans Light" charset="0"/>
        <a:cs typeface="Hubot-Sans Light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ubot-Sans Light" charset="0"/>
        <a:ea typeface="Hubot-Sans Light" charset="0"/>
        <a:cs typeface="Hubot-Sans Light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ubot-Sans Light" charset="0"/>
        <a:ea typeface="Hubot-Sans Light" charset="0"/>
        <a:cs typeface="Hubot-Sans Light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ubot-Sans Light" charset="0"/>
        <a:ea typeface="Hubot-Sans Light" charset="0"/>
        <a:cs typeface="Hubot-Sans Light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ubot-Sans Light" charset="0"/>
        <a:ea typeface="Hubot-Sans Light" charset="0"/>
        <a:cs typeface="Hubot-Sans Light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E:\PPT\海外稻壳儿采购模板\素材使用\科技风\8041880_黑色背景上的红色跑车1.jpg8041880_黑色背景上的红色跑车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rcRect r="16332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E:\PPT\海外稻壳儿采购模板\素材使用\科技风\8041880_黑色背景上的红色跑车1.jpg8041880_黑色背景上的红色跑车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rcRect r="8309"/>
          <a:stretch>
            <a:fillRect/>
          </a:stretch>
        </p:blipFill>
        <p:spPr>
          <a:xfrm flipH="1">
            <a:off x="0" y="0"/>
            <a:ext cx="122047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1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/>
          <a:srcRect l="37677" t="11196" r="39302" b="45621"/>
          <a:stretch>
            <a:fillRect/>
          </a:stretch>
        </p:blipFill>
        <p:spPr>
          <a:xfrm>
            <a:off x="0" y="6985"/>
            <a:ext cx="12209780" cy="6851015"/>
          </a:xfrm>
          <a:prstGeom prst="rect">
            <a:avLst/>
          </a:prstGeom>
        </p:spPr>
      </p:pic>
      <p:sp>
        <p:nvSpPr>
          <p:cNvPr id="23" name="矩形 22"/>
          <p:cNvSpPr/>
          <p:nvPr userDrawn="1">
            <p:custDataLst>
              <p:tags r:id="rId2"/>
            </p:custDataLst>
          </p:nvPr>
        </p:nvSpPr>
        <p:spPr>
          <a:xfrm>
            <a:off x="1905" y="0"/>
            <a:ext cx="12207875" cy="6858000"/>
          </a:xfrm>
          <a:prstGeom prst="rect">
            <a:avLst/>
          </a:prstGeom>
          <a:gradFill>
            <a:gsLst>
              <a:gs pos="54000">
                <a:srgbClr val="000000">
                  <a:alpha val="99000"/>
                </a:srgbClr>
              </a:gs>
              <a:gs pos="0">
                <a:srgbClr val="000000">
                  <a:alpha val="63000"/>
                </a:srgbClr>
              </a:gs>
              <a:gs pos="100000">
                <a:srgbClr val="000000">
                  <a:alpha val="78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ubot-Sans Light" charset="0"/>
            </a:endParaRPr>
          </a:p>
        </p:txBody>
      </p:sp>
      <p:sp>
        <p:nvSpPr>
          <p:cNvPr id="11" name="任意多边形 10"/>
          <p:cNvSpPr/>
          <p:nvPr userDrawn="1">
            <p:custDataLst>
              <p:tags r:id="rId3"/>
            </p:custDataLst>
          </p:nvPr>
        </p:nvSpPr>
        <p:spPr>
          <a:xfrm>
            <a:off x="-67945" y="0"/>
            <a:ext cx="469614" cy="1376680"/>
          </a:xfrm>
          <a:custGeom>
            <a:avLst/>
            <a:gdLst>
              <a:gd name="adj" fmla="val 57585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740" h="2168">
                <a:moveTo>
                  <a:pt x="0" y="2168"/>
                </a:moveTo>
                <a:lnTo>
                  <a:pt x="365" y="0"/>
                </a:lnTo>
                <a:lnTo>
                  <a:pt x="740" y="0"/>
                </a:lnTo>
                <a:lnTo>
                  <a:pt x="375" y="2168"/>
                </a:lnTo>
                <a:lnTo>
                  <a:pt x="0" y="2168"/>
                </a:lnTo>
                <a:close/>
              </a:path>
            </a:pathLst>
          </a:custGeom>
          <a:gradFill>
            <a:gsLst>
              <a:gs pos="0">
                <a:srgbClr val="FE0E0F">
                  <a:alpha val="0"/>
                </a:srgbClr>
              </a:gs>
              <a:gs pos="100000">
                <a:srgbClr val="FE0E0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Hubot-Sans Light" charset="0"/>
            </a:endParaRPr>
          </a:p>
        </p:txBody>
      </p:sp>
      <p:sp>
        <p:nvSpPr>
          <p:cNvPr id="12" name="任意多边形 11"/>
          <p:cNvSpPr/>
          <p:nvPr userDrawn="1">
            <p:custDataLst>
              <p:tags r:id="rId4"/>
            </p:custDataLst>
          </p:nvPr>
        </p:nvSpPr>
        <p:spPr>
          <a:xfrm rot="21420000">
            <a:off x="336866" y="1001"/>
            <a:ext cx="336051" cy="832862"/>
          </a:xfrm>
          <a:custGeom>
            <a:avLst/>
            <a:gdLst>
              <a:gd name="adj" fmla="val 68925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529" h="1312">
                <a:moveTo>
                  <a:pt x="0" y="1312"/>
                </a:moveTo>
                <a:lnTo>
                  <a:pt x="312" y="0"/>
                </a:lnTo>
                <a:lnTo>
                  <a:pt x="529" y="11"/>
                </a:lnTo>
                <a:lnTo>
                  <a:pt x="220" y="1312"/>
                </a:lnTo>
                <a:lnTo>
                  <a:pt x="0" y="1312"/>
                </a:lnTo>
                <a:close/>
              </a:path>
            </a:pathLst>
          </a:custGeom>
          <a:gradFill>
            <a:gsLst>
              <a:gs pos="0">
                <a:srgbClr val="FE0E0F">
                  <a:alpha val="0"/>
                </a:srgbClr>
              </a:gs>
              <a:gs pos="100000">
                <a:srgbClr val="FE0E0F">
                  <a:alpha val="8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Hubot-Sans Light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ubot-Sans Light" charset="0"/>
                <a:ea typeface="Hubot-Sans Light" charset="0"/>
                <a:cs typeface="Hubot-Sans Light" charset="0"/>
              </a:defRPr>
            </a:lvl1pPr>
          </a:lstStyle>
          <a:p>
            <a:fld id="{D997B5FA-0921-464F-AAE1-844C04324D75}" type="datetimeFigureOut">
              <a:rPr lang="zh-CN" altLang="en-US" smtClean="0"/>
              <a:t>2026/1/12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ubot-Sans Light" charset="0"/>
                <a:ea typeface="Hubot-Sans Light" charset="0"/>
                <a:cs typeface="Hubot-Sans Light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ubot-Sans Light" charset="0"/>
                <a:ea typeface="Hubot-Sans Light" charset="0"/>
                <a:cs typeface="Hubot-Sans Light" charset="0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ubot-Sans Light" charset="0"/>
          <a:ea typeface="Hubot-Sans Light" charset="0"/>
          <a:cs typeface="Hubot-Sans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ubot-Sans Light" charset="0"/>
          <a:ea typeface="Hubot-Sans Light" charset="0"/>
          <a:cs typeface="Hubot-Sans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ubot-Sans Light" charset="0"/>
          <a:ea typeface="Hubot-Sans Light" charset="0"/>
          <a:cs typeface="Hubot-Sans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ubot-Sans Light" charset="0"/>
          <a:ea typeface="Hubot-Sans Light" charset="0"/>
          <a:cs typeface="Hubot-Sans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ubot-Sans Light" charset="0"/>
          <a:ea typeface="Hubot-Sans Light" charset="0"/>
          <a:cs typeface="Hubot-Sans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ubot-Sans Light" charset="0"/>
          <a:ea typeface="Hubot-Sans Light" charset="0"/>
          <a:cs typeface="Hubot-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9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slideLayout" Target="../slideLayouts/slideLayout1.xml"/><Relationship Id="rId3" Type="http://schemas.openxmlformats.org/officeDocument/2006/relationships/tags" Target="../tags/tag19.xml"/><Relationship Id="rId21" Type="http://schemas.openxmlformats.org/officeDocument/2006/relationships/tags" Target="../tags/tag37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tags" Target="../tags/tag41.xml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tags" Target="../tags/tag40.xml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tags" Target="../tags/tag39.xml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tags" Target="../tags/tag38.xml"/><Relationship Id="rId27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tags" Target="../tags/tag54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2" Type="http://schemas.openxmlformats.org/officeDocument/2006/relationships/tags" Target="../tags/tag43.xml"/><Relationship Id="rId16" Type="http://schemas.openxmlformats.org/officeDocument/2006/relationships/image" Target="../media/image4.png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5" Type="http://schemas.openxmlformats.org/officeDocument/2006/relationships/tags" Target="../tags/tag46.xml"/><Relationship Id="rId15" Type="http://schemas.openxmlformats.org/officeDocument/2006/relationships/slideLayout" Target="../slideLayouts/slideLayout3.xml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tags" Target="../tags/tag5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6.png"/><Relationship Id="rId5" Type="http://schemas.openxmlformats.org/officeDocument/2006/relationships/tags" Target="../tags/tag60.xml"/><Relationship Id="rId10" Type="http://schemas.openxmlformats.org/officeDocument/2006/relationships/image" Target="../media/image5.png"/><Relationship Id="rId4" Type="http://schemas.openxmlformats.org/officeDocument/2006/relationships/tags" Target="../tags/tag59.xml"/><Relationship Id="rId9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10" Type="http://schemas.openxmlformats.org/officeDocument/2006/relationships/image" Target="../media/image8.png"/><Relationship Id="rId4" Type="http://schemas.openxmlformats.org/officeDocument/2006/relationships/tags" Target="../tags/tag67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2" Type="http://schemas.openxmlformats.org/officeDocument/2006/relationships/tags" Target="../tags/tag72.xml"/><Relationship Id="rId16" Type="http://schemas.openxmlformats.org/officeDocument/2006/relationships/image" Target="../media/image9.jpe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5" Type="http://schemas.openxmlformats.org/officeDocument/2006/relationships/tags" Target="../tags/tag75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>
            <p:custDataLst>
              <p:tags r:id="rId1"/>
            </p:custDataLst>
          </p:nvPr>
        </p:nvSpPr>
        <p:spPr>
          <a:xfrm>
            <a:off x="10928091" y="1"/>
            <a:ext cx="1278513" cy="7242464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4290" h="8529">
                <a:moveTo>
                  <a:pt x="0" y="8529"/>
                </a:moveTo>
                <a:lnTo>
                  <a:pt x="1174" y="0"/>
                </a:lnTo>
                <a:lnTo>
                  <a:pt x="4290" y="0"/>
                </a:lnTo>
                <a:lnTo>
                  <a:pt x="4290" y="2956"/>
                </a:lnTo>
                <a:lnTo>
                  <a:pt x="3523" y="8529"/>
                </a:lnTo>
                <a:lnTo>
                  <a:pt x="0" y="8529"/>
                </a:lnTo>
                <a:close/>
              </a:path>
            </a:pathLst>
          </a:custGeom>
          <a:gradFill>
            <a:gsLst>
              <a:gs pos="0">
                <a:srgbClr val="FE0E0F">
                  <a:alpha val="0"/>
                </a:srgbClr>
              </a:gs>
              <a:gs pos="100000">
                <a:srgbClr val="FE0E0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 noProof="0">
              <a:cs typeface="Hubot-Sans Light" charset="0"/>
            </a:endParaRPr>
          </a:p>
        </p:txBody>
      </p:sp>
      <p:sp>
        <p:nvSpPr>
          <p:cNvPr id="9" name="平行四边形 8"/>
          <p:cNvSpPr/>
          <p:nvPr>
            <p:custDataLst>
              <p:tags r:id="rId2"/>
            </p:custDataLst>
          </p:nvPr>
        </p:nvSpPr>
        <p:spPr>
          <a:xfrm>
            <a:off x="10582053" y="0"/>
            <a:ext cx="515337" cy="5029200"/>
          </a:xfrm>
          <a:prstGeom prst="parallelogram">
            <a:avLst>
              <a:gd name="adj" fmla="val 57567"/>
            </a:avLst>
          </a:prstGeom>
          <a:gradFill>
            <a:gsLst>
              <a:gs pos="0">
                <a:srgbClr val="FE0E0F">
                  <a:alpha val="0"/>
                </a:srgbClr>
              </a:gs>
              <a:gs pos="100000">
                <a:srgbClr val="FE0E0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>
              <a:cs typeface="Hubot-Sans Light" charset="0"/>
            </a:endParaRPr>
          </a:p>
        </p:txBody>
      </p:sp>
      <p:sp>
        <p:nvSpPr>
          <p:cNvPr id="11" name="任意多边形 10"/>
          <p:cNvSpPr/>
          <p:nvPr>
            <p:custDataLst>
              <p:tags r:id="rId3"/>
            </p:custDataLst>
          </p:nvPr>
        </p:nvSpPr>
        <p:spPr>
          <a:xfrm>
            <a:off x="-203034" y="-4936"/>
            <a:ext cx="901467" cy="5210810"/>
          </a:xfrm>
          <a:custGeom>
            <a:avLst/>
            <a:gdLst>
              <a:gd name="adj" fmla="val 57585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20" h="8206">
                <a:moveTo>
                  <a:pt x="0" y="8206"/>
                </a:moveTo>
                <a:lnTo>
                  <a:pt x="763" y="0"/>
                </a:lnTo>
                <a:lnTo>
                  <a:pt x="1420" y="0"/>
                </a:lnTo>
                <a:lnTo>
                  <a:pt x="657" y="8206"/>
                </a:lnTo>
                <a:lnTo>
                  <a:pt x="0" y="8206"/>
                </a:lnTo>
                <a:close/>
              </a:path>
            </a:pathLst>
          </a:custGeom>
          <a:gradFill>
            <a:gsLst>
              <a:gs pos="0">
                <a:srgbClr val="FE0E0F">
                  <a:alpha val="0"/>
                </a:srgbClr>
              </a:gs>
              <a:gs pos="100000">
                <a:srgbClr val="FE0E0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 noProof="0">
              <a:cs typeface="Hubot-Sans Light" charset="0"/>
            </a:endParaRPr>
          </a:p>
        </p:txBody>
      </p:sp>
      <p:sp>
        <p:nvSpPr>
          <p:cNvPr id="12" name="任意多边形 11"/>
          <p:cNvSpPr/>
          <p:nvPr>
            <p:custDataLst>
              <p:tags r:id="rId4"/>
            </p:custDataLst>
          </p:nvPr>
        </p:nvSpPr>
        <p:spPr>
          <a:xfrm rot="21420000">
            <a:off x="603132" y="4670"/>
            <a:ext cx="416725" cy="1895121"/>
          </a:xfrm>
          <a:custGeom>
            <a:avLst/>
            <a:gdLst>
              <a:gd name="adj" fmla="val 7979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656" h="3338">
                <a:moveTo>
                  <a:pt x="0" y="3338"/>
                </a:moveTo>
                <a:lnTo>
                  <a:pt x="508" y="0"/>
                </a:lnTo>
                <a:lnTo>
                  <a:pt x="656" y="8"/>
                </a:lnTo>
                <a:lnTo>
                  <a:pt x="150" y="3338"/>
                </a:lnTo>
                <a:lnTo>
                  <a:pt x="0" y="3338"/>
                </a:lnTo>
                <a:close/>
              </a:path>
            </a:pathLst>
          </a:custGeom>
          <a:gradFill>
            <a:gsLst>
              <a:gs pos="0">
                <a:srgbClr val="FE0E0F">
                  <a:alpha val="0"/>
                </a:srgbClr>
              </a:gs>
              <a:gs pos="100000">
                <a:srgbClr val="FE0E0F">
                  <a:alpha val="5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 noProof="0">
              <a:cs typeface="Hubot-Sans Light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5"/>
            </p:custDataLst>
          </p:nvPr>
        </p:nvSpPr>
        <p:spPr>
          <a:xfrm>
            <a:off x="532458" y="6130100"/>
            <a:ext cx="210358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ro-RO" noProof="0">
                <a:solidFill>
                  <a:schemeClr val="bg1"/>
                </a:solidFill>
                <a:latin typeface="Hubot-Sans Medium" charset="0"/>
                <a:cs typeface="Hubot-Sans Medium" charset="0"/>
              </a:rPr>
              <a:t>Libotean Bogdan</a:t>
            </a:r>
          </a:p>
        </p:txBody>
      </p:sp>
      <p:sp>
        <p:nvSpPr>
          <p:cNvPr id="45" name="文本框 44"/>
          <p:cNvSpPr txBox="1"/>
          <p:nvPr>
            <p:custDataLst>
              <p:tags r:id="rId6"/>
            </p:custDataLst>
          </p:nvPr>
        </p:nvSpPr>
        <p:spPr>
          <a:xfrm>
            <a:off x="3000064" y="6130100"/>
            <a:ext cx="228219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ro-RO" noProof="0">
                <a:solidFill>
                  <a:schemeClr val="bg1"/>
                </a:solidFill>
                <a:latin typeface="Hubot-Sans Medium" charset="0"/>
                <a:cs typeface="Hubot-Sans Medium" charset="0"/>
                <a:sym typeface="+mn-ea"/>
              </a:rPr>
              <a:t>Vinț Alexandru</a:t>
            </a:r>
          </a:p>
        </p:txBody>
      </p:sp>
      <p:sp>
        <p:nvSpPr>
          <p:cNvPr id="48" name="文本框 47"/>
          <p:cNvSpPr txBox="1"/>
          <p:nvPr>
            <p:custDataLst>
              <p:tags r:id="rId7"/>
            </p:custDataLst>
          </p:nvPr>
        </p:nvSpPr>
        <p:spPr>
          <a:xfrm>
            <a:off x="5316544" y="6131563"/>
            <a:ext cx="221361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ro-RO" noProof="0">
                <a:solidFill>
                  <a:schemeClr val="bg1"/>
                </a:solidFill>
                <a:latin typeface="Hubot-Sans Medium" charset="0"/>
                <a:cs typeface="Hubot-Sans Medium" charset="0"/>
                <a:sym typeface="+mn-ea"/>
              </a:rPr>
              <a:t>Morovan Paul</a:t>
            </a:r>
          </a:p>
        </p:txBody>
      </p:sp>
      <p:sp>
        <p:nvSpPr>
          <p:cNvPr id="52" name="文本框 51"/>
          <p:cNvSpPr txBox="1"/>
          <p:nvPr>
            <p:custDataLst>
              <p:tags r:id="rId8"/>
            </p:custDataLst>
          </p:nvPr>
        </p:nvSpPr>
        <p:spPr>
          <a:xfrm>
            <a:off x="7430902" y="6130100"/>
            <a:ext cx="239899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ro-RO" noProof="0">
                <a:solidFill>
                  <a:schemeClr val="bg1"/>
                </a:solidFill>
                <a:latin typeface="Hubot-Sans Medium" charset="0"/>
                <a:cs typeface="Hubot-Sans Medium" charset="0"/>
                <a:sym typeface="+mn-ea"/>
              </a:rPr>
              <a:t>Homorodan Laura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73235" y="502344"/>
            <a:ext cx="8208818" cy="311888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ctr">
              <a:buClrTx/>
              <a:buSzTx/>
              <a:buFontTx/>
            </a:pPr>
            <a:r>
              <a:rPr lang="ro-RO" sz="6600" noProof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bot-Sans Black" charset="0"/>
                <a:cs typeface="Hubot-Sans Black" charset="0"/>
                <a:sym typeface="+mn-ea"/>
              </a:rPr>
              <a:t>Aplicație de</a:t>
            </a:r>
          </a:p>
          <a:p>
            <a:pPr lvl="0" algn="ctr">
              <a:buClrTx/>
              <a:buSzTx/>
              <a:buFontTx/>
            </a:pPr>
            <a:r>
              <a:rPr lang="ro-RO" sz="6000" noProof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bot-Sans Black" charset="0"/>
                <a:cs typeface="Hubot-Sans Black" charset="0"/>
                <a:sym typeface="+mn-ea"/>
              </a:rPr>
              <a:t>gestiune și evidență</a:t>
            </a:r>
          </a:p>
          <a:p>
            <a:pPr lvl="0" algn="ctr">
              <a:buClrTx/>
              <a:buSzTx/>
              <a:buFontTx/>
            </a:pPr>
            <a:r>
              <a:rPr lang="ro-RO" sz="6600" noProof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bot-Sans Black" charset="0"/>
                <a:cs typeface="Hubot-Sans Black" charset="0"/>
                <a:sym typeface="+mn-ea"/>
              </a:rPr>
              <a:t>clienți</a:t>
            </a:r>
          </a:p>
        </p:txBody>
      </p:sp>
      <p:sp>
        <p:nvSpPr>
          <p:cNvPr id="2" name="文本框 51">
            <a:extLst>
              <a:ext uri="{FF2B5EF4-FFF2-40B4-BE49-F238E27FC236}">
                <a16:creationId xmlns:a16="http://schemas.microsoft.com/office/drawing/2014/main" id="{64C0FB56-405E-B97B-F098-4ED69AD3C20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944477" y="6127542"/>
            <a:ext cx="179049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ro-RO" noProof="0">
                <a:solidFill>
                  <a:schemeClr val="bg1"/>
                </a:solidFill>
                <a:latin typeface="Hubot-Sans Medium" charset="0"/>
                <a:cs typeface="Hubot-Sans Medium" charset="0"/>
                <a:sym typeface="+mn-ea"/>
              </a:rPr>
              <a:t>Tinc Bogdana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>
            <p:custDataLst>
              <p:tags r:id="rId1"/>
            </p:custDataLst>
          </p:nvPr>
        </p:nvSpPr>
        <p:spPr>
          <a:xfrm>
            <a:off x="2104390" y="0"/>
            <a:ext cx="2935298" cy="507238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4623" h="7988">
                <a:moveTo>
                  <a:pt x="0" y="7988"/>
                </a:moveTo>
                <a:lnTo>
                  <a:pt x="1100" y="0"/>
                </a:lnTo>
                <a:lnTo>
                  <a:pt x="4623" y="0"/>
                </a:lnTo>
                <a:lnTo>
                  <a:pt x="3523" y="7988"/>
                </a:lnTo>
                <a:lnTo>
                  <a:pt x="0" y="7988"/>
                </a:lnTo>
                <a:close/>
              </a:path>
            </a:pathLst>
          </a:custGeom>
          <a:gradFill>
            <a:gsLst>
              <a:gs pos="35000">
                <a:srgbClr val="FE0E0F">
                  <a:alpha val="0"/>
                </a:srgbClr>
              </a:gs>
              <a:gs pos="100000">
                <a:srgbClr val="FE0E0F">
                  <a:alpha val="86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 noProof="0">
              <a:cs typeface="Hubot-Sans Light" charset="0"/>
            </a:endParaRPr>
          </a:p>
        </p:txBody>
      </p:sp>
      <p:pic>
        <p:nvPicPr>
          <p:cNvPr id="5" name="图片 4" descr="d755477413dd2360605f196e1841c9e7"/>
          <p:cNvPicPr>
            <a:picLocks noChangeAspect="1"/>
          </p:cNvPicPr>
          <p:nvPr/>
        </p:nvPicPr>
        <p:blipFill>
          <a:blip r:embed="rId27"/>
          <a:srcRect r="53906"/>
          <a:stretch>
            <a:fillRect/>
          </a:stretch>
        </p:blipFill>
        <p:spPr>
          <a:xfrm>
            <a:off x="0" y="541557"/>
            <a:ext cx="4891405" cy="5970270"/>
          </a:xfrm>
          <a:prstGeom prst="rect">
            <a:avLst/>
          </a:prstGeom>
        </p:spPr>
      </p:pic>
      <p:sp>
        <p:nvSpPr>
          <p:cNvPr id="8" name="任意多边形 7"/>
          <p:cNvSpPr/>
          <p:nvPr>
            <p:custDataLst>
              <p:tags r:id="rId2"/>
            </p:custDataLst>
          </p:nvPr>
        </p:nvSpPr>
        <p:spPr>
          <a:xfrm>
            <a:off x="4376420" y="0"/>
            <a:ext cx="1441983" cy="5072380"/>
          </a:xfrm>
          <a:custGeom>
            <a:avLst/>
            <a:gdLst>
              <a:gd name="adj" fmla="val 5310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2271" h="7988">
                <a:moveTo>
                  <a:pt x="0" y="7988"/>
                </a:moveTo>
                <a:lnTo>
                  <a:pt x="1169" y="0"/>
                </a:lnTo>
                <a:lnTo>
                  <a:pt x="2271" y="0"/>
                </a:lnTo>
                <a:lnTo>
                  <a:pt x="1102" y="7988"/>
                </a:lnTo>
                <a:lnTo>
                  <a:pt x="0" y="7988"/>
                </a:lnTo>
                <a:close/>
              </a:path>
            </a:pathLst>
          </a:custGeom>
          <a:gradFill>
            <a:gsLst>
              <a:gs pos="39000">
                <a:srgbClr val="FE0E0F">
                  <a:alpha val="0"/>
                </a:srgbClr>
              </a:gs>
              <a:gs pos="100000">
                <a:srgbClr val="FE0E0F">
                  <a:alpha val="59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 noProof="0">
              <a:cs typeface="Hubot-Sans Light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3021659" y="704296"/>
            <a:ext cx="6205219" cy="8636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ct val="80000"/>
              </a:lnSpc>
            </a:pPr>
            <a:r>
              <a:rPr lang="ro-RO" sz="6000" cap="all" noProof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bot-Sans Black" charset="0"/>
                <a:cs typeface="Hubot-Sans Black" charset="0"/>
              </a:rPr>
              <a:t>Introducere</a:t>
            </a:r>
          </a:p>
        </p:txBody>
      </p:sp>
      <p:cxnSp>
        <p:nvCxnSpPr>
          <p:cNvPr id="11" name="直接连接符 10"/>
          <p:cNvCxnSpPr>
            <a:cxnSpLocks/>
            <a:endCxn id="64" idx="2"/>
          </p:cNvCxnSpPr>
          <p:nvPr/>
        </p:nvCxnSpPr>
        <p:spPr>
          <a:xfrm flipH="1">
            <a:off x="5516793" y="2325870"/>
            <a:ext cx="376027" cy="2595022"/>
          </a:xfrm>
          <a:prstGeom prst="line">
            <a:avLst/>
          </a:prstGeom>
          <a:noFill/>
          <a:ln>
            <a:gradFill>
              <a:gsLst>
                <a:gs pos="11000">
                  <a:srgbClr val="FE0E0F">
                    <a:alpha val="0"/>
                  </a:srgbClr>
                </a:gs>
                <a:gs pos="100000">
                  <a:srgbClr val="FE0E0F"/>
                </a:gs>
              </a:gsLst>
              <a:lin ang="162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组合 17"/>
          <p:cNvGrpSpPr/>
          <p:nvPr/>
        </p:nvGrpSpPr>
        <p:grpSpPr>
          <a:xfrm>
            <a:off x="5437199" y="2138916"/>
            <a:ext cx="6468344" cy="852760"/>
            <a:chOff x="9585" y="2714"/>
            <a:chExt cx="10187" cy="1343"/>
          </a:xfrm>
        </p:grpSpPr>
        <p:sp>
          <p:nvSpPr>
            <p:cNvPr id="17" name="平行四边形 16"/>
            <p:cNvSpPr/>
            <p:nvPr/>
          </p:nvSpPr>
          <p:spPr>
            <a:xfrm>
              <a:off x="10038" y="2886"/>
              <a:ext cx="9734" cy="1012"/>
            </a:xfrm>
            <a:prstGeom prst="parallelogram">
              <a:avLst/>
            </a:prstGeom>
            <a:gradFill>
              <a:gsLst>
                <a:gs pos="0">
                  <a:srgbClr val="FE0E0F">
                    <a:alpha val="0"/>
                  </a:srgbClr>
                </a:gs>
                <a:gs pos="100000">
                  <a:srgbClr val="FE0E0F">
                    <a:alpha val="35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9585" y="2714"/>
              <a:ext cx="1340" cy="1343"/>
              <a:chOff x="9650" y="2943"/>
              <a:chExt cx="482" cy="483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9707" y="3005"/>
                <a:ext cx="364" cy="364"/>
              </a:xfrm>
              <a:prstGeom prst="ellipse">
                <a:avLst/>
              </a:prstGeom>
              <a:solidFill>
                <a:srgbClr val="FE0E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noProof="0">
                  <a:cs typeface="Hubot-Sans Light" charset="0"/>
                </a:endParaRPr>
              </a:p>
            </p:txBody>
          </p:sp>
          <p:sp>
            <p:nvSpPr>
              <p:cNvPr id="14" name="弧形 13"/>
              <p:cNvSpPr/>
              <p:nvPr/>
            </p:nvSpPr>
            <p:spPr>
              <a:xfrm>
                <a:off x="9654" y="2943"/>
                <a:ext cx="478" cy="478"/>
              </a:xfrm>
              <a:prstGeom prst="arc">
                <a:avLst>
                  <a:gd name="adj1" fmla="val 10520287"/>
                  <a:gd name="adj2" fmla="val 17351327"/>
                </a:avLst>
              </a:prstGeom>
              <a:ln>
                <a:gradFill>
                  <a:gsLst>
                    <a:gs pos="11000">
                      <a:srgbClr val="FE0E0F">
                        <a:alpha val="0"/>
                      </a:srgbClr>
                    </a:gs>
                    <a:gs pos="100000">
                      <a:srgbClr val="FE0E0F"/>
                    </a:gs>
                  </a:gsLst>
                  <a:lin ang="189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ro-RO" noProof="0">
                  <a:cs typeface="Hubot-Sans Light" charset="0"/>
                  <a:sym typeface="+mn-ea"/>
                </a:endParaRPr>
              </a:p>
            </p:txBody>
          </p:sp>
          <p:sp>
            <p:nvSpPr>
              <p:cNvPr id="15" name="弧形 14"/>
              <p:cNvSpPr/>
              <p:nvPr>
                <p:custDataLst>
                  <p:tags r:id="rId25"/>
                </p:custDataLst>
              </p:nvPr>
            </p:nvSpPr>
            <p:spPr>
              <a:xfrm rot="9900000">
                <a:off x="9650" y="2948"/>
                <a:ext cx="478" cy="478"/>
              </a:xfrm>
              <a:prstGeom prst="arc">
                <a:avLst>
                  <a:gd name="adj1" fmla="val 10520287"/>
                  <a:gd name="adj2" fmla="val 17351327"/>
                </a:avLst>
              </a:prstGeom>
              <a:ln>
                <a:gradFill>
                  <a:gsLst>
                    <a:gs pos="11000">
                      <a:srgbClr val="FE0E0F">
                        <a:alpha val="0"/>
                      </a:srgbClr>
                    </a:gs>
                    <a:gs pos="100000">
                      <a:srgbClr val="FE0E0F"/>
                    </a:gs>
                  </a:gsLst>
                  <a:lin ang="189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ro-RO" noProof="0">
                  <a:cs typeface="Hubot-Sans Light" charset="0"/>
                  <a:sym typeface="+mn-ea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5270194" y="3192336"/>
            <a:ext cx="6468344" cy="852170"/>
            <a:chOff x="9585" y="2714"/>
            <a:chExt cx="10187" cy="1343"/>
          </a:xfrm>
        </p:grpSpPr>
        <p:sp>
          <p:nvSpPr>
            <p:cNvPr id="38" name="平行四边形 37"/>
            <p:cNvSpPr/>
            <p:nvPr>
              <p:custDataLst>
                <p:tags r:id="rId21"/>
              </p:custDataLst>
            </p:nvPr>
          </p:nvSpPr>
          <p:spPr>
            <a:xfrm>
              <a:off x="10038" y="2886"/>
              <a:ext cx="9734" cy="1012"/>
            </a:xfrm>
            <a:prstGeom prst="parallelogram">
              <a:avLst/>
            </a:prstGeom>
            <a:gradFill>
              <a:gsLst>
                <a:gs pos="0">
                  <a:srgbClr val="FE0E0F">
                    <a:alpha val="0"/>
                  </a:srgbClr>
                </a:gs>
                <a:gs pos="100000">
                  <a:srgbClr val="FE0E0F">
                    <a:alpha val="35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9585" y="2714"/>
              <a:ext cx="1340" cy="1343"/>
              <a:chOff x="9650" y="2943"/>
              <a:chExt cx="482" cy="483"/>
            </a:xfrm>
          </p:grpSpPr>
          <p:sp>
            <p:nvSpPr>
              <p:cNvPr id="40" name="椭圆 39"/>
              <p:cNvSpPr/>
              <p:nvPr>
                <p:custDataLst>
                  <p:tags r:id="rId22"/>
                </p:custDataLst>
              </p:nvPr>
            </p:nvSpPr>
            <p:spPr>
              <a:xfrm>
                <a:off x="9707" y="3005"/>
                <a:ext cx="364" cy="364"/>
              </a:xfrm>
              <a:prstGeom prst="ellipse">
                <a:avLst/>
              </a:prstGeom>
              <a:solidFill>
                <a:srgbClr val="FE0E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noProof="0">
                  <a:cs typeface="Hubot-Sans Light" charset="0"/>
                </a:endParaRPr>
              </a:p>
            </p:txBody>
          </p:sp>
          <p:sp>
            <p:nvSpPr>
              <p:cNvPr id="41" name="弧形 40"/>
              <p:cNvSpPr/>
              <p:nvPr>
                <p:custDataLst>
                  <p:tags r:id="rId23"/>
                </p:custDataLst>
              </p:nvPr>
            </p:nvSpPr>
            <p:spPr>
              <a:xfrm>
                <a:off x="9654" y="2943"/>
                <a:ext cx="478" cy="478"/>
              </a:xfrm>
              <a:prstGeom prst="arc">
                <a:avLst>
                  <a:gd name="adj1" fmla="val 10520287"/>
                  <a:gd name="adj2" fmla="val 17351327"/>
                </a:avLst>
              </a:prstGeom>
              <a:ln>
                <a:gradFill>
                  <a:gsLst>
                    <a:gs pos="11000">
                      <a:srgbClr val="FE0E0F">
                        <a:alpha val="0"/>
                      </a:srgbClr>
                    </a:gs>
                    <a:gs pos="100000">
                      <a:srgbClr val="FE0E0F"/>
                    </a:gs>
                  </a:gsLst>
                  <a:lin ang="189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o-RO" noProof="0">
                  <a:cs typeface="Hubot-Sans Light" charset="0"/>
                </a:endParaRPr>
              </a:p>
            </p:txBody>
          </p:sp>
          <p:sp>
            <p:nvSpPr>
              <p:cNvPr id="42" name="弧形 41"/>
              <p:cNvSpPr/>
              <p:nvPr>
                <p:custDataLst>
                  <p:tags r:id="rId24"/>
                </p:custDataLst>
              </p:nvPr>
            </p:nvSpPr>
            <p:spPr>
              <a:xfrm rot="9900000">
                <a:off x="9650" y="2948"/>
                <a:ext cx="478" cy="478"/>
              </a:xfrm>
              <a:prstGeom prst="arc">
                <a:avLst>
                  <a:gd name="adj1" fmla="val 10520287"/>
                  <a:gd name="adj2" fmla="val 17351327"/>
                </a:avLst>
              </a:prstGeom>
              <a:ln>
                <a:gradFill>
                  <a:gsLst>
                    <a:gs pos="11000">
                      <a:srgbClr val="FE0E0F">
                        <a:alpha val="0"/>
                      </a:srgbClr>
                    </a:gs>
                    <a:gs pos="100000">
                      <a:srgbClr val="FE0E0F"/>
                    </a:gs>
                  </a:gsLst>
                  <a:lin ang="189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ro-RO" noProof="0">
                  <a:cs typeface="Hubot-Sans Light" charset="0"/>
                  <a:sym typeface="+mn-ea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5137479" y="4245166"/>
            <a:ext cx="5276124" cy="852170"/>
            <a:chOff x="9585" y="2714"/>
            <a:chExt cx="7853" cy="1343"/>
          </a:xfrm>
        </p:grpSpPr>
        <p:sp>
          <p:nvSpPr>
            <p:cNvPr id="44" name="平行四边形 43"/>
            <p:cNvSpPr/>
            <p:nvPr>
              <p:custDataLst>
                <p:tags r:id="rId17"/>
              </p:custDataLst>
            </p:nvPr>
          </p:nvSpPr>
          <p:spPr>
            <a:xfrm>
              <a:off x="10038" y="2886"/>
              <a:ext cx="7400" cy="1012"/>
            </a:xfrm>
            <a:prstGeom prst="parallelogram">
              <a:avLst/>
            </a:prstGeom>
            <a:gradFill>
              <a:gsLst>
                <a:gs pos="0">
                  <a:srgbClr val="FE0E0F">
                    <a:alpha val="0"/>
                  </a:srgbClr>
                </a:gs>
                <a:gs pos="100000">
                  <a:srgbClr val="FE0E0F">
                    <a:alpha val="35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9585" y="2714"/>
              <a:ext cx="1340" cy="1343"/>
              <a:chOff x="9650" y="2943"/>
              <a:chExt cx="482" cy="483"/>
            </a:xfrm>
          </p:grpSpPr>
          <p:sp>
            <p:nvSpPr>
              <p:cNvPr id="46" name="椭圆 45"/>
              <p:cNvSpPr/>
              <p:nvPr>
                <p:custDataLst>
                  <p:tags r:id="rId18"/>
                </p:custDataLst>
              </p:nvPr>
            </p:nvSpPr>
            <p:spPr>
              <a:xfrm>
                <a:off x="9707" y="3005"/>
                <a:ext cx="364" cy="364"/>
              </a:xfrm>
              <a:prstGeom prst="ellipse">
                <a:avLst/>
              </a:prstGeom>
              <a:solidFill>
                <a:srgbClr val="FE0E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noProof="0">
                  <a:cs typeface="Hubot-Sans Light" charset="0"/>
                </a:endParaRPr>
              </a:p>
            </p:txBody>
          </p:sp>
          <p:sp>
            <p:nvSpPr>
              <p:cNvPr id="47" name="弧形 46"/>
              <p:cNvSpPr/>
              <p:nvPr>
                <p:custDataLst>
                  <p:tags r:id="rId19"/>
                </p:custDataLst>
              </p:nvPr>
            </p:nvSpPr>
            <p:spPr>
              <a:xfrm>
                <a:off x="9654" y="2943"/>
                <a:ext cx="478" cy="478"/>
              </a:xfrm>
              <a:prstGeom prst="arc">
                <a:avLst>
                  <a:gd name="adj1" fmla="val 10520287"/>
                  <a:gd name="adj2" fmla="val 17351327"/>
                </a:avLst>
              </a:prstGeom>
              <a:ln>
                <a:gradFill>
                  <a:gsLst>
                    <a:gs pos="11000">
                      <a:srgbClr val="FE0E0F">
                        <a:alpha val="0"/>
                      </a:srgbClr>
                    </a:gs>
                    <a:gs pos="100000">
                      <a:srgbClr val="FE0E0F"/>
                    </a:gs>
                  </a:gsLst>
                  <a:lin ang="189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ro-RO" noProof="0">
                  <a:cs typeface="Hubot-Sans Light" charset="0"/>
                  <a:sym typeface="+mn-ea"/>
                </a:endParaRPr>
              </a:p>
            </p:txBody>
          </p:sp>
          <p:sp>
            <p:nvSpPr>
              <p:cNvPr id="48" name="弧形 47"/>
              <p:cNvSpPr/>
              <p:nvPr>
                <p:custDataLst>
                  <p:tags r:id="rId20"/>
                </p:custDataLst>
              </p:nvPr>
            </p:nvSpPr>
            <p:spPr>
              <a:xfrm rot="9900000">
                <a:off x="9650" y="2948"/>
                <a:ext cx="478" cy="478"/>
              </a:xfrm>
              <a:prstGeom prst="arc">
                <a:avLst>
                  <a:gd name="adj1" fmla="val 10520287"/>
                  <a:gd name="adj2" fmla="val 17351327"/>
                </a:avLst>
              </a:prstGeom>
              <a:ln>
                <a:gradFill>
                  <a:gsLst>
                    <a:gs pos="11000">
                      <a:srgbClr val="FE0E0F">
                        <a:alpha val="0"/>
                      </a:srgbClr>
                    </a:gs>
                    <a:gs pos="100000">
                      <a:srgbClr val="FE0E0F"/>
                    </a:gs>
                  </a:gsLst>
                  <a:lin ang="189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ro-RO" noProof="0">
                  <a:cs typeface="Hubot-Sans Light" charset="0"/>
                  <a:sym typeface="+mn-ea"/>
                </a:endParaRPr>
              </a:p>
            </p:txBody>
          </p:sp>
        </p:grpSp>
      </p:grpSp>
      <p:sp>
        <p:nvSpPr>
          <p:cNvPr id="55" name="任意多边形 54"/>
          <p:cNvSpPr/>
          <p:nvPr>
            <p:custDataLst>
              <p:tags r:id="rId4"/>
            </p:custDataLst>
          </p:nvPr>
        </p:nvSpPr>
        <p:spPr>
          <a:xfrm>
            <a:off x="10979150" y="2475230"/>
            <a:ext cx="1303107" cy="6555740"/>
          </a:xfrm>
          <a:custGeom>
            <a:avLst/>
            <a:gdLst>
              <a:gd name="adj" fmla="val 5310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2052" h="10324">
                <a:moveTo>
                  <a:pt x="0" y="10324"/>
                </a:moveTo>
                <a:lnTo>
                  <a:pt x="1898" y="0"/>
                </a:lnTo>
                <a:lnTo>
                  <a:pt x="1909" y="0"/>
                </a:lnTo>
                <a:lnTo>
                  <a:pt x="1909" y="8278"/>
                </a:lnTo>
                <a:lnTo>
                  <a:pt x="2052" y="8278"/>
                </a:lnTo>
                <a:lnTo>
                  <a:pt x="1676" y="10324"/>
                </a:lnTo>
                <a:lnTo>
                  <a:pt x="0" y="10324"/>
                </a:lnTo>
                <a:close/>
              </a:path>
            </a:pathLst>
          </a:custGeom>
          <a:gradFill>
            <a:gsLst>
              <a:gs pos="39000">
                <a:srgbClr val="FE0E0F">
                  <a:alpha val="0"/>
                </a:srgbClr>
              </a:gs>
              <a:gs pos="100000">
                <a:srgbClr val="FE0E0F">
                  <a:alpha val="59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 noProof="0">
              <a:cs typeface="Hubot-Sans Light" charset="0"/>
            </a:endParaRPr>
          </a:p>
        </p:txBody>
      </p:sp>
      <p:sp>
        <p:nvSpPr>
          <p:cNvPr id="57" name="任意多边形 56"/>
          <p:cNvSpPr/>
          <p:nvPr>
            <p:custDataLst>
              <p:tags r:id="rId5"/>
            </p:custDataLst>
          </p:nvPr>
        </p:nvSpPr>
        <p:spPr>
          <a:xfrm>
            <a:off x="11792552" y="4684489"/>
            <a:ext cx="399448" cy="2173511"/>
          </a:xfrm>
          <a:custGeom>
            <a:avLst/>
            <a:gdLst>
              <a:gd name="adj" fmla="val 5310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629" h="3423">
                <a:moveTo>
                  <a:pt x="0" y="3423"/>
                </a:moveTo>
                <a:lnTo>
                  <a:pt x="629" y="0"/>
                </a:lnTo>
                <a:lnTo>
                  <a:pt x="629" y="3423"/>
                </a:lnTo>
                <a:lnTo>
                  <a:pt x="0" y="3423"/>
                </a:lnTo>
                <a:close/>
              </a:path>
            </a:pathLst>
          </a:custGeom>
          <a:gradFill>
            <a:gsLst>
              <a:gs pos="39000">
                <a:srgbClr val="FE0E0F">
                  <a:alpha val="0"/>
                </a:srgbClr>
              </a:gs>
              <a:gs pos="100000">
                <a:srgbClr val="FE0E0F">
                  <a:alpha val="59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 noProof="0">
              <a:cs typeface="Hubot-Sans Light" charset="0"/>
            </a:endParaRPr>
          </a:p>
        </p:txBody>
      </p:sp>
      <p:sp>
        <p:nvSpPr>
          <p:cNvPr id="58" name="文本框 57"/>
          <p:cNvSpPr txBox="1"/>
          <p:nvPr>
            <p:custDataLst>
              <p:tags r:id="rId6"/>
            </p:custDataLst>
          </p:nvPr>
        </p:nvSpPr>
        <p:spPr>
          <a:xfrm>
            <a:off x="5437403" y="2383432"/>
            <a:ext cx="712499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r" fontAlgn="auto">
              <a:lnSpc>
                <a:spcPct val="80000"/>
              </a:lnSpc>
            </a:pPr>
            <a:r>
              <a:rPr lang="ro-RO" sz="2800" cap="all" noProof="0">
                <a:solidFill>
                  <a:schemeClr val="bg1"/>
                </a:solidFill>
                <a:latin typeface="Hubot-Sans Black" charset="0"/>
                <a:cs typeface="Hubot-Sans Black" charset="0"/>
              </a:rPr>
              <a:t>01</a:t>
            </a:r>
          </a:p>
        </p:txBody>
      </p:sp>
      <p:sp>
        <p:nvSpPr>
          <p:cNvPr id="59" name="文本框 58"/>
          <p:cNvSpPr txBox="1"/>
          <p:nvPr>
            <p:custDataLst>
              <p:tags r:id="rId7"/>
            </p:custDataLst>
          </p:nvPr>
        </p:nvSpPr>
        <p:spPr>
          <a:xfrm>
            <a:off x="6072323" y="3361445"/>
            <a:ext cx="5571778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o-RO" sz="2600">
                <a:gradFill>
                  <a:gsLst>
                    <a:gs pos="0">
                      <a:srgbClr val="FFFFFF"/>
                    </a:gs>
                    <a:gs pos="100000">
                      <a:srgbClr val="FE0E0F"/>
                    </a:gs>
                  </a:gsLst>
                  <a:lin ang="0" scaled="0"/>
                </a:gradFill>
                <a:latin typeface="Hubot-Sans Black" panose="020B0604020202020204" charset="0"/>
                <a:ea typeface="+mn-lt"/>
                <a:cs typeface="+mn-lt"/>
              </a:rPr>
              <a:t>Gestiune și evidență a clienților</a:t>
            </a:r>
            <a:endParaRPr lang="en-US">
              <a:latin typeface="Hubot-Sans Black" panose="020B0604020202020204" charset="0"/>
              <a:ea typeface="+mn-lt"/>
              <a:cs typeface="+mn-lt"/>
            </a:endParaRPr>
          </a:p>
        </p:txBody>
      </p:sp>
      <p:sp>
        <p:nvSpPr>
          <p:cNvPr id="61" name="文本框 60"/>
          <p:cNvSpPr txBox="1"/>
          <p:nvPr>
            <p:custDataLst>
              <p:tags r:id="rId8"/>
            </p:custDataLst>
          </p:nvPr>
        </p:nvSpPr>
        <p:spPr>
          <a:xfrm>
            <a:off x="6080780" y="4416925"/>
            <a:ext cx="445221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ro-RO" sz="2600" noProof="0">
                <a:gradFill>
                  <a:gsLst>
                    <a:gs pos="0">
                      <a:schemeClr val="bg1"/>
                    </a:gs>
                    <a:gs pos="100000">
                      <a:srgbClr val="FE0E0F"/>
                    </a:gs>
                  </a:gsLst>
                  <a:lin ang="0" scaled="0"/>
                </a:gradFill>
                <a:latin typeface="Hubot-Sans Black" charset="0"/>
                <a:cs typeface="Hubot-Sans Black" charset="0"/>
                <a:sym typeface="+mn-ea"/>
              </a:rPr>
              <a:t>Fluidizarea comunicării</a:t>
            </a:r>
          </a:p>
        </p:txBody>
      </p:sp>
      <p:sp>
        <p:nvSpPr>
          <p:cNvPr id="63" name="文本框 62"/>
          <p:cNvSpPr txBox="1"/>
          <p:nvPr>
            <p:custDataLst>
              <p:tags r:id="rId9"/>
            </p:custDataLst>
          </p:nvPr>
        </p:nvSpPr>
        <p:spPr>
          <a:xfrm>
            <a:off x="5288178" y="3428642"/>
            <a:ext cx="712499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r" fontAlgn="auto">
              <a:lnSpc>
                <a:spcPct val="80000"/>
              </a:lnSpc>
            </a:pPr>
            <a:r>
              <a:rPr lang="ro-RO" sz="2800" cap="all" noProof="0">
                <a:solidFill>
                  <a:schemeClr val="bg1"/>
                </a:solidFill>
                <a:latin typeface="Hubot-Sans Black" charset="0"/>
                <a:cs typeface="Hubot-Sans Black" charset="0"/>
              </a:rPr>
              <a:t>02</a:t>
            </a:r>
          </a:p>
        </p:txBody>
      </p:sp>
      <p:sp>
        <p:nvSpPr>
          <p:cNvPr id="64" name="文本框 63"/>
          <p:cNvSpPr txBox="1"/>
          <p:nvPr>
            <p:custDataLst>
              <p:tags r:id="rId10"/>
            </p:custDataLst>
          </p:nvPr>
        </p:nvSpPr>
        <p:spPr>
          <a:xfrm>
            <a:off x="5160543" y="4485282"/>
            <a:ext cx="712499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r" fontAlgn="auto">
              <a:lnSpc>
                <a:spcPct val="80000"/>
              </a:lnSpc>
            </a:pPr>
            <a:r>
              <a:rPr lang="ro-RO" sz="2800" cap="all" noProof="0">
                <a:solidFill>
                  <a:schemeClr val="bg1"/>
                </a:solidFill>
                <a:latin typeface="Hubot-Sans Black" charset="0"/>
                <a:cs typeface="Hubot-Sans Black" charset="0"/>
              </a:rPr>
              <a:t>03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8866191" y="956948"/>
            <a:ext cx="722430" cy="207645"/>
            <a:chOff x="14700" y="1635"/>
            <a:chExt cx="675" cy="194"/>
          </a:xfrm>
          <a:gradFill>
            <a:gsLst>
              <a:gs pos="0">
                <a:srgbClr val="FE0E0F">
                  <a:alpha val="0"/>
                </a:srgbClr>
              </a:gs>
              <a:gs pos="100000">
                <a:srgbClr val="FE0E0F">
                  <a:alpha val="70000"/>
                </a:srgbClr>
              </a:gs>
            </a:gsLst>
            <a:lin ang="0" scaled="0"/>
          </a:gradFill>
        </p:grpSpPr>
        <p:sp>
          <p:nvSpPr>
            <p:cNvPr id="66" name="平行四边形 65"/>
            <p:cNvSpPr/>
            <p:nvPr>
              <p:custDataLst>
                <p:tags r:id="rId13"/>
              </p:custDataLst>
            </p:nvPr>
          </p:nvSpPr>
          <p:spPr>
            <a:xfrm>
              <a:off x="14700" y="1635"/>
              <a:ext cx="157" cy="194"/>
            </a:xfrm>
            <a:prstGeom prst="parallelogram">
              <a:avLst>
                <a:gd name="adj" fmla="val 30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  <p:sp>
          <p:nvSpPr>
            <p:cNvPr id="67" name="平行四边形 66"/>
            <p:cNvSpPr/>
            <p:nvPr>
              <p:custDataLst>
                <p:tags r:id="rId14"/>
              </p:custDataLst>
            </p:nvPr>
          </p:nvSpPr>
          <p:spPr>
            <a:xfrm>
              <a:off x="14872" y="1635"/>
              <a:ext cx="157" cy="194"/>
            </a:xfrm>
            <a:prstGeom prst="parallelogram">
              <a:avLst>
                <a:gd name="adj" fmla="val 30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  <p:sp>
          <p:nvSpPr>
            <p:cNvPr id="68" name="平行四边形 67"/>
            <p:cNvSpPr/>
            <p:nvPr>
              <p:custDataLst>
                <p:tags r:id="rId15"/>
              </p:custDataLst>
            </p:nvPr>
          </p:nvSpPr>
          <p:spPr>
            <a:xfrm>
              <a:off x="15045" y="1635"/>
              <a:ext cx="157" cy="194"/>
            </a:xfrm>
            <a:prstGeom prst="parallelogram">
              <a:avLst>
                <a:gd name="adj" fmla="val 30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  <p:sp>
          <p:nvSpPr>
            <p:cNvPr id="69" name="平行四边形 68"/>
            <p:cNvSpPr/>
            <p:nvPr>
              <p:custDataLst>
                <p:tags r:id="rId16"/>
              </p:custDataLst>
            </p:nvPr>
          </p:nvSpPr>
          <p:spPr>
            <a:xfrm>
              <a:off x="15218" y="1635"/>
              <a:ext cx="157" cy="194"/>
            </a:xfrm>
            <a:prstGeom prst="parallelogram">
              <a:avLst>
                <a:gd name="adj" fmla="val 30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</p:grpSp>
      <p:cxnSp>
        <p:nvCxnSpPr>
          <p:cNvPr id="71" name="直接连接符 70"/>
          <p:cNvCxnSpPr/>
          <p:nvPr/>
        </p:nvCxnSpPr>
        <p:spPr>
          <a:xfrm>
            <a:off x="8900795" y="1278890"/>
            <a:ext cx="2110740" cy="0"/>
          </a:xfrm>
          <a:prstGeom prst="line">
            <a:avLst/>
          </a:prstGeom>
          <a:noFill/>
          <a:ln>
            <a:gradFill>
              <a:gsLst>
                <a:gs pos="11000">
                  <a:srgbClr val="FE0E0F">
                    <a:alpha val="0"/>
                  </a:srgbClr>
                </a:gs>
                <a:gs pos="100000">
                  <a:srgbClr val="FE0E0F"/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直接连接符 71"/>
          <p:cNvCxnSpPr/>
          <p:nvPr>
            <p:custDataLst>
              <p:tags r:id="rId11"/>
            </p:custDataLst>
          </p:nvPr>
        </p:nvCxnSpPr>
        <p:spPr>
          <a:xfrm>
            <a:off x="8900795" y="1219200"/>
            <a:ext cx="731520" cy="0"/>
          </a:xfrm>
          <a:prstGeom prst="line">
            <a:avLst/>
          </a:prstGeom>
          <a:noFill/>
          <a:ln>
            <a:gradFill>
              <a:gsLst>
                <a:gs pos="11000">
                  <a:srgbClr val="FE0E0F">
                    <a:alpha val="0"/>
                  </a:srgbClr>
                </a:gs>
                <a:gs pos="100000">
                  <a:srgbClr val="FE0E0F"/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文本框 58">
            <a:extLst>
              <a:ext uri="{FF2B5EF4-FFF2-40B4-BE49-F238E27FC236}">
                <a16:creationId xmlns:a16="http://schemas.microsoft.com/office/drawing/2014/main" id="{528C6114-DF09-435B-FB33-CA90A47B088A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241579" y="2325870"/>
            <a:ext cx="5571778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o-RO" sz="2600">
                <a:gradFill>
                  <a:gsLst>
                    <a:gs pos="0">
                      <a:srgbClr val="FFFFFF"/>
                    </a:gs>
                    <a:gs pos="100000">
                      <a:srgbClr val="FE0E0F"/>
                    </a:gs>
                  </a:gsLst>
                  <a:lin ang="0" scaled="0"/>
                </a:gradFill>
                <a:latin typeface="Hubot-Sans Black" panose="020B0604020202020204" charset="0"/>
                <a:ea typeface="+mn-lt"/>
                <a:cs typeface="+mn-lt"/>
              </a:rPr>
              <a:t>Digitalizare interacțiune client</a:t>
            </a:r>
            <a:endParaRPr lang="en-US">
              <a:latin typeface="Hubot-Sans Black" panose="020B0604020202020204" charset="0"/>
              <a:ea typeface="+mn-lt"/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235699" y="6586757"/>
            <a:ext cx="455969" cy="130810"/>
            <a:chOff x="14700" y="1635"/>
            <a:chExt cx="675" cy="194"/>
          </a:xfrm>
          <a:gradFill>
            <a:gsLst>
              <a:gs pos="0">
                <a:srgbClr val="FE0E0F">
                  <a:alpha val="0"/>
                </a:srgbClr>
              </a:gs>
              <a:gs pos="100000">
                <a:srgbClr val="FE0E0F">
                  <a:alpha val="70000"/>
                </a:srgbClr>
              </a:gs>
            </a:gsLst>
            <a:lin ang="0" scaled="0"/>
          </a:gradFill>
        </p:grpSpPr>
        <p:sp>
          <p:nvSpPr>
            <p:cNvPr id="66" name="平行四边形 65"/>
            <p:cNvSpPr/>
            <p:nvPr>
              <p:custDataLst>
                <p:tags r:id="rId11"/>
              </p:custDataLst>
            </p:nvPr>
          </p:nvSpPr>
          <p:spPr>
            <a:xfrm>
              <a:off x="14700" y="1635"/>
              <a:ext cx="157" cy="194"/>
            </a:xfrm>
            <a:prstGeom prst="parallelogram">
              <a:avLst>
                <a:gd name="adj" fmla="val 30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  <p:sp>
          <p:nvSpPr>
            <p:cNvPr id="67" name="平行四边形 66"/>
            <p:cNvSpPr/>
            <p:nvPr>
              <p:custDataLst>
                <p:tags r:id="rId12"/>
              </p:custDataLst>
            </p:nvPr>
          </p:nvSpPr>
          <p:spPr>
            <a:xfrm>
              <a:off x="14872" y="1635"/>
              <a:ext cx="157" cy="194"/>
            </a:xfrm>
            <a:prstGeom prst="parallelogram">
              <a:avLst>
                <a:gd name="adj" fmla="val 30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  <p:sp>
          <p:nvSpPr>
            <p:cNvPr id="68" name="平行四边形 67"/>
            <p:cNvSpPr/>
            <p:nvPr>
              <p:custDataLst>
                <p:tags r:id="rId13"/>
              </p:custDataLst>
            </p:nvPr>
          </p:nvSpPr>
          <p:spPr>
            <a:xfrm>
              <a:off x="15045" y="1635"/>
              <a:ext cx="157" cy="194"/>
            </a:xfrm>
            <a:prstGeom prst="parallelogram">
              <a:avLst>
                <a:gd name="adj" fmla="val 30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  <p:sp>
          <p:nvSpPr>
            <p:cNvPr id="69" name="平行四边形 68"/>
            <p:cNvSpPr/>
            <p:nvPr>
              <p:custDataLst>
                <p:tags r:id="rId14"/>
              </p:custDataLst>
            </p:nvPr>
          </p:nvSpPr>
          <p:spPr>
            <a:xfrm>
              <a:off x="15218" y="1635"/>
              <a:ext cx="157" cy="194"/>
            </a:xfrm>
            <a:prstGeom prst="parallelogram">
              <a:avLst>
                <a:gd name="adj" fmla="val 30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</p:grpSp>
      <p:cxnSp>
        <p:nvCxnSpPr>
          <p:cNvPr id="71" name="直接连接符 70"/>
          <p:cNvCxnSpPr>
            <a:cxnSpLocks/>
          </p:cNvCxnSpPr>
          <p:nvPr>
            <p:custDataLst>
              <p:tags r:id="rId1"/>
            </p:custDataLst>
          </p:nvPr>
        </p:nvCxnSpPr>
        <p:spPr>
          <a:xfrm flipV="1">
            <a:off x="-34754" y="1437746"/>
            <a:ext cx="5342906" cy="3865"/>
          </a:xfrm>
          <a:prstGeom prst="line">
            <a:avLst/>
          </a:prstGeom>
          <a:noFill/>
          <a:ln>
            <a:gradFill>
              <a:gsLst>
                <a:gs pos="11000">
                  <a:srgbClr val="FE0E0F">
                    <a:alpha val="0"/>
                  </a:srgbClr>
                </a:gs>
                <a:gs pos="100000">
                  <a:srgbClr val="FE0E0F"/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-100528" y="6476035"/>
            <a:ext cx="1138555" cy="0"/>
          </a:xfrm>
          <a:prstGeom prst="line">
            <a:avLst/>
          </a:prstGeom>
          <a:noFill/>
          <a:ln>
            <a:gradFill>
              <a:gsLst>
                <a:gs pos="11000">
                  <a:srgbClr val="FE0E0F">
                    <a:alpha val="0"/>
                  </a:srgbClr>
                </a:gs>
                <a:gs pos="100000">
                  <a:srgbClr val="FE0E0F"/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5" name="组合 14"/>
          <p:cNvGrpSpPr/>
          <p:nvPr/>
        </p:nvGrpSpPr>
        <p:grpSpPr>
          <a:xfrm>
            <a:off x="4096116" y="5388885"/>
            <a:ext cx="8107681" cy="794689"/>
            <a:chOff x="589" y="7017"/>
            <a:chExt cx="18021" cy="2164"/>
          </a:xfrm>
        </p:grpSpPr>
        <p:sp>
          <p:nvSpPr>
            <p:cNvPr id="13" name="椭圆1"/>
            <p:cNvSpPr/>
            <p:nvPr>
              <p:custDataLst>
                <p:tags r:id="rId8"/>
              </p:custDataLst>
            </p:nvPr>
          </p:nvSpPr>
          <p:spPr>
            <a:xfrm>
              <a:off x="974" y="7017"/>
              <a:ext cx="17252" cy="2057"/>
            </a:xfrm>
            <a:prstGeom prst="ellipse">
              <a:avLst/>
            </a:prstGeom>
            <a:gradFill>
              <a:gsLst>
                <a:gs pos="0">
                  <a:srgbClr val="FE0E0F">
                    <a:alpha val="0"/>
                  </a:srgbClr>
                </a:gs>
                <a:gs pos="100000">
                  <a:srgbClr val="FE0E0F">
                    <a:alpha val="35000"/>
                  </a:srgb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  <p:sp>
          <p:nvSpPr>
            <p:cNvPr id="14" name="椭圆 13"/>
            <p:cNvSpPr/>
            <p:nvPr>
              <p:custDataLst>
                <p:tags r:id="rId9"/>
              </p:custDataLst>
            </p:nvPr>
          </p:nvSpPr>
          <p:spPr>
            <a:xfrm>
              <a:off x="3283" y="7153"/>
              <a:ext cx="12634" cy="1514"/>
            </a:xfrm>
            <a:prstGeom prst="ellipse">
              <a:avLst/>
            </a:prstGeom>
            <a:gradFill>
              <a:gsLst>
                <a:gs pos="0">
                  <a:srgbClr val="FE0E0F">
                    <a:alpha val="0"/>
                  </a:srgbClr>
                </a:gs>
                <a:gs pos="100000">
                  <a:srgbClr val="FE0E0F">
                    <a:alpha val="35000"/>
                  </a:srgb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o-RO" noProof="0">
                <a:cs typeface="Hubot-Sans Light" charset="0"/>
              </a:endParaRPr>
            </a:p>
          </p:txBody>
        </p:sp>
        <p:sp>
          <p:nvSpPr>
            <p:cNvPr id="20" name="椭圆12"/>
            <p:cNvSpPr/>
            <p:nvPr>
              <p:custDataLst>
                <p:tags r:id="rId10"/>
              </p:custDataLst>
            </p:nvPr>
          </p:nvSpPr>
          <p:spPr>
            <a:xfrm>
              <a:off x="589" y="7017"/>
              <a:ext cx="18021" cy="2164"/>
            </a:xfrm>
            <a:prstGeom prst="ellipse">
              <a:avLst/>
            </a:prstGeom>
            <a:noFill/>
            <a:ln w="22225">
              <a:gradFill>
                <a:gsLst>
                  <a:gs pos="42000">
                    <a:srgbClr val="FE0E0F">
                      <a:alpha val="0"/>
                    </a:srgbClr>
                  </a:gs>
                  <a:gs pos="100000">
                    <a:srgbClr val="FE0E0F">
                      <a:alpha val="57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noProof="0">
                <a:cs typeface="Hubot-Sans Light" charset="0"/>
              </a:endParaRPr>
            </a:p>
          </p:txBody>
        </p:sp>
      </p:grpSp>
      <p:pic>
        <p:nvPicPr>
          <p:cNvPr id="10" name="图片 9" descr="e93f9b4a3d19d02fc5271d6ff729b886"/>
          <p:cNvPicPr>
            <a:picLocks noChangeAspect="1"/>
          </p:cNvPicPr>
          <p:nvPr/>
        </p:nvPicPr>
        <p:blipFill>
          <a:blip r:embed="rId16">
            <a:lum bright="-24000" contrast="18000"/>
          </a:blip>
          <a:srcRect l="19417" t="31731" r="8969" b="27444"/>
          <a:stretch>
            <a:fillRect/>
          </a:stretch>
        </p:blipFill>
        <p:spPr>
          <a:xfrm>
            <a:off x="5093466" y="3643739"/>
            <a:ext cx="6680835" cy="2142490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3"/>
            </p:custDataLst>
          </p:nvPr>
        </p:nvSpPr>
        <p:spPr>
          <a:xfrm>
            <a:off x="810572" y="867591"/>
            <a:ext cx="460296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o-RO" sz="2800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bot-Sans Black" charset="0"/>
              </a:rPr>
              <a:t>Cerințe funcționale</a:t>
            </a:r>
          </a:p>
        </p:txBody>
      </p:sp>
      <p:sp>
        <p:nvSpPr>
          <p:cNvPr id="31" name="文本框 30"/>
          <p:cNvSpPr txBox="1"/>
          <p:nvPr>
            <p:custDataLst>
              <p:tags r:id="rId4"/>
            </p:custDataLst>
          </p:nvPr>
        </p:nvSpPr>
        <p:spPr>
          <a:xfrm>
            <a:off x="1038027" y="1772634"/>
            <a:ext cx="4699117" cy="28787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o-RO" sz="2000" dirty="0">
                <a:solidFill>
                  <a:schemeClr val="bg1"/>
                </a:solidFill>
                <a:latin typeface="Hubot-Sans Black" panose="020B0604020202020204" charset="0"/>
                <a:ea typeface="+mn-lt"/>
                <a:cs typeface="+mn-lt"/>
                <a:sym typeface="Hubot-Sans Light" charset="0"/>
              </a:rPr>
              <a:t>1.  Autentificare</a:t>
            </a:r>
            <a:endParaRPr lang="ro-RO" sz="2000" dirty="0">
              <a:solidFill>
                <a:schemeClr val="bg1"/>
              </a:solidFill>
              <a:latin typeface="Hubot-Sans Black" panose="020B0604020202020204" charset="0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ro-RO" sz="2000" dirty="0">
                <a:solidFill>
                  <a:schemeClr val="bg1"/>
                </a:solidFill>
                <a:latin typeface="Hubot-Sans Black" panose="020B0604020202020204" charset="0"/>
                <a:ea typeface="+mn-lt"/>
                <a:cs typeface="+mn-lt"/>
              </a:rPr>
              <a:t>2. Gestiune clienți</a:t>
            </a:r>
            <a:endParaRPr lang="ro-RO" sz="2000" dirty="0">
              <a:solidFill>
                <a:schemeClr val="bg1"/>
              </a:solidFill>
              <a:latin typeface="Hubot-Sans Black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ro-RO" sz="2000" dirty="0">
                <a:solidFill>
                  <a:schemeClr val="bg1"/>
                </a:solidFill>
                <a:latin typeface="Hubot-Sans Black" panose="020B0604020202020204" charset="0"/>
                <a:ea typeface="+mn-lt"/>
                <a:cs typeface="+mn-lt"/>
              </a:rPr>
              <a:t>3. Lead-uri</a:t>
            </a:r>
            <a:endParaRPr lang="ro-RO" sz="2000" dirty="0">
              <a:solidFill>
                <a:schemeClr val="bg1"/>
              </a:solidFill>
              <a:latin typeface="Hubot-Sans Black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ro-RO" sz="2000" dirty="0">
                <a:solidFill>
                  <a:schemeClr val="bg1"/>
                </a:solidFill>
                <a:latin typeface="Hubot-Sans Black" panose="020B0604020202020204" charset="0"/>
                <a:ea typeface="+mn-lt"/>
                <a:cs typeface="+mn-lt"/>
              </a:rPr>
              <a:t>4. Vehicule și test drive</a:t>
            </a:r>
          </a:p>
          <a:p>
            <a:pPr>
              <a:lnSpc>
                <a:spcPct val="150000"/>
              </a:lnSpc>
            </a:pPr>
            <a:r>
              <a:rPr lang="ro-RO" sz="2000" dirty="0">
                <a:solidFill>
                  <a:schemeClr val="bg1"/>
                </a:solidFill>
                <a:latin typeface="Hubot-Sans Black" panose="020B0604020202020204" charset="0"/>
                <a:ea typeface="+mn-lt"/>
                <a:cs typeface="+mn-lt"/>
              </a:rPr>
              <a:t>5. Rapoarte și statistici</a:t>
            </a:r>
          </a:p>
          <a:p>
            <a:pPr>
              <a:lnSpc>
                <a:spcPct val="150000"/>
              </a:lnSpc>
            </a:pPr>
            <a:r>
              <a:rPr lang="ro-RO" sz="2000" dirty="0">
                <a:solidFill>
                  <a:schemeClr val="bg1"/>
                </a:solidFill>
                <a:latin typeface="Hubot-Sans Black" panose="020B0604020202020204" charset="0"/>
                <a:ea typeface="+mn-lt"/>
                <a:cs typeface="+mn-lt"/>
              </a:rPr>
              <a:t>6. Administrare</a:t>
            </a:r>
            <a:endParaRPr lang="ro-RO" sz="2000" dirty="0">
              <a:solidFill>
                <a:schemeClr val="bg1"/>
              </a:solidFill>
              <a:latin typeface="Hubot-Sans Black" panose="020B0604020202020204" charset="0"/>
            </a:endParaRPr>
          </a:p>
        </p:txBody>
      </p:sp>
      <p:sp>
        <p:nvSpPr>
          <p:cNvPr id="2" name="文本框 29">
            <a:extLst>
              <a:ext uri="{FF2B5EF4-FFF2-40B4-BE49-F238E27FC236}">
                <a16:creationId xmlns:a16="http://schemas.microsoft.com/office/drawing/2014/main" id="{1021DDF7-0C1A-F983-6CC4-9A4140E0DE7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138829" y="863183"/>
            <a:ext cx="567830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o-RO" sz="2800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bot-Sans Black" charset="0"/>
              </a:rPr>
              <a:t>Cerințe non-funcționale</a:t>
            </a:r>
            <a:endParaRPr lang="ro-RO" sz="2800" cap="all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ubot-Sans Black" charset="0"/>
              <a:sym typeface="Hubot-Sans Light" charset="0"/>
            </a:endParaRPr>
          </a:p>
        </p:txBody>
      </p:sp>
      <p:cxnSp>
        <p:nvCxnSpPr>
          <p:cNvPr id="4" name="直接连接符 70">
            <a:extLst>
              <a:ext uri="{FF2B5EF4-FFF2-40B4-BE49-F238E27FC236}">
                <a16:creationId xmlns:a16="http://schemas.microsoft.com/office/drawing/2014/main" id="{5DDE4EF5-E5F1-8131-B6D8-F668FDD57B64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6244217" y="1437746"/>
            <a:ext cx="5572913" cy="0"/>
          </a:xfrm>
          <a:prstGeom prst="line">
            <a:avLst/>
          </a:prstGeom>
          <a:noFill/>
          <a:ln>
            <a:gradFill>
              <a:gsLst>
                <a:gs pos="11000">
                  <a:srgbClr val="FE0E0F">
                    <a:alpha val="0"/>
                  </a:srgbClr>
                </a:gs>
                <a:gs pos="100000">
                  <a:srgbClr val="FE0E0F"/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文本框 30">
            <a:extLst>
              <a:ext uri="{FF2B5EF4-FFF2-40B4-BE49-F238E27FC236}">
                <a16:creationId xmlns:a16="http://schemas.microsoft.com/office/drawing/2014/main" id="{7AC35FD6-33B3-140A-0731-7935CE969E6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244217" y="1772633"/>
            <a:ext cx="4699117" cy="9985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o-RO" sz="2000" dirty="0">
                <a:solidFill>
                  <a:schemeClr val="bg1"/>
                </a:solidFill>
                <a:latin typeface="Hubot-Sans Black" panose="020B0604020202020204" charset="0"/>
                <a:ea typeface="+mn-lt"/>
                <a:cs typeface="+mn-lt"/>
                <a:sym typeface="Hubot-Sans Light" charset="0"/>
              </a:rPr>
              <a:t>1. Securitate</a:t>
            </a:r>
            <a:endParaRPr lang="ro-RO" sz="2000" dirty="0">
              <a:solidFill>
                <a:schemeClr val="bg1"/>
              </a:solidFill>
              <a:latin typeface="Hubot-Sans Black" panose="020B0604020202020204" charset="0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ro-RO" sz="2000" dirty="0">
                <a:solidFill>
                  <a:schemeClr val="bg1"/>
                </a:solidFill>
                <a:latin typeface="Hubot-Sans Black" panose="020B0604020202020204" charset="0"/>
                <a:ea typeface="+mn-lt"/>
                <a:cs typeface="+mn-lt"/>
              </a:rPr>
              <a:t>2. Utilizabilitate (UX / UI)</a:t>
            </a:r>
            <a:endParaRPr lang="ro-RO" sz="2000" dirty="0">
              <a:solidFill>
                <a:schemeClr val="bg1"/>
              </a:solidFill>
              <a:latin typeface="Hubot-Sans Black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>
            <p:custDataLst>
              <p:tags r:id="rId1"/>
            </p:custDataLst>
          </p:nvPr>
        </p:nvSpPr>
        <p:spPr>
          <a:xfrm>
            <a:off x="978559" y="314137"/>
            <a:ext cx="261551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ro-RO" sz="3200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bot-Sans Black" charset="0"/>
              </a:rPr>
              <a:t>Diagrame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3475266" y="653267"/>
            <a:ext cx="455969" cy="130810"/>
            <a:chOff x="14700" y="1635"/>
            <a:chExt cx="675" cy="194"/>
          </a:xfrm>
          <a:gradFill>
            <a:gsLst>
              <a:gs pos="0">
                <a:srgbClr val="FE0E0F">
                  <a:alpha val="0"/>
                </a:srgbClr>
              </a:gs>
              <a:gs pos="100000">
                <a:srgbClr val="FE0E0F">
                  <a:alpha val="70000"/>
                </a:srgbClr>
              </a:gs>
            </a:gsLst>
            <a:lin ang="0" scaled="0"/>
          </a:gradFill>
        </p:grpSpPr>
        <p:sp>
          <p:nvSpPr>
            <p:cNvPr id="66" name="平行四边形 65"/>
            <p:cNvSpPr/>
            <p:nvPr>
              <p:custDataLst>
                <p:tags r:id="rId5"/>
              </p:custDataLst>
            </p:nvPr>
          </p:nvSpPr>
          <p:spPr>
            <a:xfrm>
              <a:off x="14700" y="1635"/>
              <a:ext cx="157" cy="194"/>
            </a:xfrm>
            <a:prstGeom prst="parallelogram">
              <a:avLst>
                <a:gd name="adj" fmla="val 30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  <p:sp>
          <p:nvSpPr>
            <p:cNvPr id="67" name="平行四边形 66"/>
            <p:cNvSpPr/>
            <p:nvPr>
              <p:custDataLst>
                <p:tags r:id="rId6"/>
              </p:custDataLst>
            </p:nvPr>
          </p:nvSpPr>
          <p:spPr>
            <a:xfrm>
              <a:off x="14872" y="1635"/>
              <a:ext cx="157" cy="194"/>
            </a:xfrm>
            <a:prstGeom prst="parallelogram">
              <a:avLst>
                <a:gd name="adj" fmla="val 30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  <p:sp>
          <p:nvSpPr>
            <p:cNvPr id="68" name="平行四边形 67"/>
            <p:cNvSpPr/>
            <p:nvPr>
              <p:custDataLst>
                <p:tags r:id="rId7"/>
              </p:custDataLst>
            </p:nvPr>
          </p:nvSpPr>
          <p:spPr>
            <a:xfrm>
              <a:off x="15045" y="1635"/>
              <a:ext cx="157" cy="194"/>
            </a:xfrm>
            <a:prstGeom prst="parallelogram">
              <a:avLst>
                <a:gd name="adj" fmla="val 30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  <p:sp>
          <p:nvSpPr>
            <p:cNvPr id="69" name="平行四边形 68"/>
            <p:cNvSpPr/>
            <p:nvPr>
              <p:custDataLst>
                <p:tags r:id="rId8"/>
              </p:custDataLst>
            </p:nvPr>
          </p:nvSpPr>
          <p:spPr>
            <a:xfrm>
              <a:off x="15218" y="1635"/>
              <a:ext cx="157" cy="194"/>
            </a:xfrm>
            <a:prstGeom prst="parallelogram">
              <a:avLst>
                <a:gd name="adj" fmla="val 30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</p:grpSp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2792680" y="836047"/>
            <a:ext cx="1138555" cy="0"/>
          </a:xfrm>
          <a:prstGeom prst="line">
            <a:avLst/>
          </a:prstGeom>
          <a:noFill/>
          <a:ln>
            <a:gradFill>
              <a:gsLst>
                <a:gs pos="11000">
                  <a:srgbClr val="FE0E0F">
                    <a:alpha val="0"/>
                  </a:srgbClr>
                </a:gs>
                <a:gs pos="100000">
                  <a:srgbClr val="FE0E0F"/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8448766" y="6165849"/>
            <a:ext cx="1968812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ro-RO" sz="2600" err="1">
                <a:solidFill>
                  <a:schemeClr val="bg1"/>
                </a:solidFill>
                <a:latin typeface="Hubot-Sans Black" charset="0"/>
                <a:sym typeface="Hubot-Sans Light" charset="0"/>
              </a:rPr>
              <a:t>Use</a:t>
            </a:r>
            <a:r>
              <a:rPr lang="ro-RO" sz="2600">
                <a:solidFill>
                  <a:schemeClr val="bg1"/>
                </a:solidFill>
                <a:latin typeface="Hubot-Sans Black" charset="0"/>
                <a:sym typeface="Hubot-Sans Light" charset="0"/>
              </a:rPr>
              <a:t>-case</a:t>
            </a:r>
          </a:p>
        </p:txBody>
      </p:sp>
      <p:pic>
        <p:nvPicPr>
          <p:cNvPr id="3" name="Picture 2" descr="A diagram of a person with text&#10;&#10;AI-generated content may be incorrect.">
            <a:extLst>
              <a:ext uri="{FF2B5EF4-FFF2-40B4-BE49-F238E27FC236}">
                <a16:creationId xmlns:a16="http://schemas.microsoft.com/office/drawing/2014/main" id="{C6B6E05D-E3FF-676E-3DF8-8673900F9B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5563" y="1182328"/>
            <a:ext cx="4355218" cy="50470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文本框 26">
            <a:extLst>
              <a:ext uri="{FF2B5EF4-FFF2-40B4-BE49-F238E27FC236}">
                <a16:creationId xmlns:a16="http://schemas.microsoft.com/office/drawing/2014/main" id="{E5305A63-4135-DBD3-CA66-F728C7F7614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286314" y="6134099"/>
            <a:ext cx="146050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ro-RO" sz="2600" noProof="0">
                <a:solidFill>
                  <a:schemeClr val="bg1"/>
                </a:solidFill>
                <a:latin typeface="Hubot-Sans Black" charset="0"/>
                <a:ea typeface="Hubot-Sans Light" charset="0"/>
                <a:cs typeface="Hubot-Sans Black" charset="0"/>
                <a:sym typeface="Hubot-Sans Light" charset="0"/>
              </a:rPr>
              <a:t>Clase</a:t>
            </a:r>
          </a:p>
        </p:txBody>
      </p:sp>
      <p:pic>
        <p:nvPicPr>
          <p:cNvPr id="42" name="Imagine 41" descr="O imagine care conține diagramă, linie, Desen tehnic, Plan&#10;&#10;Conținutul generat de inteligența artificială poate fi incorect.">
            <a:extLst>
              <a:ext uri="{FF2B5EF4-FFF2-40B4-BE49-F238E27FC236}">
                <a16:creationId xmlns:a16="http://schemas.microsoft.com/office/drawing/2014/main" id="{C1653CE7-2C26-2527-0F16-D9644360A8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08" y="1179266"/>
            <a:ext cx="4874701" cy="49548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3483853" y="256536"/>
            <a:ext cx="455969" cy="130810"/>
            <a:chOff x="14700" y="1635"/>
            <a:chExt cx="675" cy="194"/>
          </a:xfrm>
          <a:gradFill>
            <a:gsLst>
              <a:gs pos="0">
                <a:srgbClr val="FE0E0F">
                  <a:alpha val="0"/>
                </a:srgbClr>
              </a:gs>
              <a:gs pos="100000">
                <a:srgbClr val="FE0E0F">
                  <a:alpha val="70000"/>
                </a:srgbClr>
              </a:gs>
            </a:gsLst>
            <a:lin ang="0" scaled="0"/>
          </a:gradFill>
        </p:grpSpPr>
        <p:sp>
          <p:nvSpPr>
            <p:cNvPr id="66" name="平行四边形 65"/>
            <p:cNvSpPr/>
            <p:nvPr>
              <p:custDataLst>
                <p:tags r:id="rId4"/>
              </p:custDataLst>
            </p:nvPr>
          </p:nvSpPr>
          <p:spPr>
            <a:xfrm>
              <a:off x="14700" y="1635"/>
              <a:ext cx="157" cy="194"/>
            </a:xfrm>
            <a:prstGeom prst="parallelogram">
              <a:avLst>
                <a:gd name="adj" fmla="val 30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  <p:sp>
          <p:nvSpPr>
            <p:cNvPr id="67" name="平行四边形 66"/>
            <p:cNvSpPr/>
            <p:nvPr>
              <p:custDataLst>
                <p:tags r:id="rId5"/>
              </p:custDataLst>
            </p:nvPr>
          </p:nvSpPr>
          <p:spPr>
            <a:xfrm>
              <a:off x="14872" y="1635"/>
              <a:ext cx="157" cy="194"/>
            </a:xfrm>
            <a:prstGeom prst="parallelogram">
              <a:avLst>
                <a:gd name="adj" fmla="val 30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  <p:sp>
          <p:nvSpPr>
            <p:cNvPr id="68" name="平行四边形 67"/>
            <p:cNvSpPr/>
            <p:nvPr>
              <p:custDataLst>
                <p:tags r:id="rId6"/>
              </p:custDataLst>
            </p:nvPr>
          </p:nvSpPr>
          <p:spPr>
            <a:xfrm>
              <a:off x="15045" y="1635"/>
              <a:ext cx="157" cy="194"/>
            </a:xfrm>
            <a:prstGeom prst="parallelogram">
              <a:avLst>
                <a:gd name="adj" fmla="val 30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  <p:sp>
          <p:nvSpPr>
            <p:cNvPr id="69" name="平行四边形 68"/>
            <p:cNvSpPr/>
            <p:nvPr>
              <p:custDataLst>
                <p:tags r:id="rId7"/>
              </p:custDataLst>
            </p:nvPr>
          </p:nvSpPr>
          <p:spPr>
            <a:xfrm>
              <a:off x="15218" y="1635"/>
              <a:ext cx="157" cy="194"/>
            </a:xfrm>
            <a:prstGeom prst="parallelogram">
              <a:avLst>
                <a:gd name="adj" fmla="val 30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</p:grpSp>
      <p:cxnSp>
        <p:nvCxnSpPr>
          <p:cNvPr id="71" name="直接连接符 7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36880" y="492333"/>
            <a:ext cx="3449914" cy="0"/>
          </a:xfrm>
          <a:prstGeom prst="line">
            <a:avLst/>
          </a:prstGeom>
          <a:noFill/>
          <a:ln>
            <a:gradFill>
              <a:gsLst>
                <a:gs pos="11000">
                  <a:srgbClr val="FE0E0F">
                    <a:alpha val="0"/>
                  </a:srgbClr>
                </a:gs>
                <a:gs pos="100000">
                  <a:srgbClr val="FE0E0F"/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文本框 58">
            <a:extLst>
              <a:ext uri="{FF2B5EF4-FFF2-40B4-BE49-F238E27FC236}">
                <a16:creationId xmlns:a16="http://schemas.microsoft.com/office/drawing/2014/main" id="{002C9519-B3B5-FCE7-D3CC-85D70BD7106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63925" y="6040436"/>
            <a:ext cx="4434944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o-RO" sz="2600">
                <a:solidFill>
                  <a:schemeClr val="bg1"/>
                </a:solidFill>
                <a:latin typeface="Hubot-Sans Black"/>
                <a:cs typeface="Hubot-Sans Black" charset="0"/>
              </a:rPr>
              <a:t>Diagrama arhitecturală</a:t>
            </a:r>
            <a:endParaRPr lang="ro-RO" sz="2600" noProof="0">
              <a:solidFill>
                <a:schemeClr val="bg1"/>
              </a:solidFill>
              <a:latin typeface="Hubot-Sans Black" charset="0"/>
              <a:cs typeface="Hubot-Sans Black" charset="0"/>
            </a:endParaRPr>
          </a:p>
        </p:txBody>
      </p:sp>
      <p:pic>
        <p:nvPicPr>
          <p:cNvPr id="22" name="Imagine 21">
            <a:extLst>
              <a:ext uri="{FF2B5EF4-FFF2-40B4-BE49-F238E27FC236}">
                <a16:creationId xmlns:a16="http://schemas.microsoft.com/office/drawing/2014/main" id="{F49C0A9A-254E-E19A-9052-AB31633C68C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857"/>
          <a:stretch>
            <a:fillRect/>
          </a:stretch>
        </p:blipFill>
        <p:spPr>
          <a:xfrm>
            <a:off x="7113604" y="492332"/>
            <a:ext cx="4432300" cy="55481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1A5D98-9465-BA55-32AB-C1976CE956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102" y="1061619"/>
            <a:ext cx="6596590" cy="47347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文本框 58">
            <a:extLst>
              <a:ext uri="{FF2B5EF4-FFF2-40B4-BE49-F238E27FC236}">
                <a16:creationId xmlns:a16="http://schemas.microsoft.com/office/drawing/2014/main" id="{DB61BCF9-C2C8-6F01-A6D1-9CD9A5FC425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176074" y="5978210"/>
            <a:ext cx="2307360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o-RO" sz="2600">
                <a:solidFill>
                  <a:schemeClr val="bg1"/>
                </a:solidFill>
                <a:latin typeface="Hubot-Sans Black"/>
                <a:cs typeface="Hubot-Sans Black" charset="0"/>
              </a:rPr>
              <a:t>Unit </a:t>
            </a:r>
            <a:r>
              <a:rPr lang="ro-RO" sz="2600" err="1">
                <a:solidFill>
                  <a:schemeClr val="bg1"/>
                </a:solidFill>
                <a:latin typeface="Hubot-Sans Black"/>
                <a:cs typeface="Hubot-Sans Black" charset="0"/>
              </a:rPr>
              <a:t>testing</a:t>
            </a:r>
            <a:endParaRPr lang="ro-RO" sz="2600" noProof="0">
              <a:solidFill>
                <a:schemeClr val="bg1"/>
              </a:solidFill>
              <a:latin typeface="Hubot-Sans Black" charset="0"/>
              <a:cs typeface="Hubot-Sans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8082024_黑色背景上的红色跑车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rcRect l="32547"/>
          <a:stretch>
            <a:fillRect/>
          </a:stretch>
        </p:blipFill>
        <p:spPr>
          <a:xfrm flipH="1">
            <a:off x="3980084" y="-3292"/>
            <a:ext cx="8214477" cy="6857999"/>
          </a:xfrm>
          <a:prstGeom prst="rect">
            <a:avLst/>
          </a:prstGeom>
        </p:spPr>
      </p:pic>
      <p:sp>
        <p:nvSpPr>
          <p:cNvPr id="4" name="任意多边形 3"/>
          <p:cNvSpPr/>
          <p:nvPr>
            <p:custDataLst>
              <p:tags r:id="rId2"/>
            </p:custDataLst>
          </p:nvPr>
        </p:nvSpPr>
        <p:spPr>
          <a:xfrm>
            <a:off x="0" y="-12700"/>
            <a:ext cx="1136378" cy="5210810"/>
          </a:xfrm>
          <a:custGeom>
            <a:avLst/>
            <a:gdLst>
              <a:gd name="adj" fmla="val 57585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790" h="8206">
                <a:moveTo>
                  <a:pt x="0" y="3557"/>
                </a:moveTo>
                <a:lnTo>
                  <a:pt x="599" y="0"/>
                </a:lnTo>
                <a:lnTo>
                  <a:pt x="1790" y="0"/>
                </a:lnTo>
                <a:lnTo>
                  <a:pt x="408" y="8206"/>
                </a:lnTo>
                <a:lnTo>
                  <a:pt x="0" y="8206"/>
                </a:lnTo>
                <a:lnTo>
                  <a:pt x="0" y="3557"/>
                </a:lnTo>
                <a:close/>
              </a:path>
            </a:pathLst>
          </a:custGeom>
          <a:gradFill>
            <a:gsLst>
              <a:gs pos="0">
                <a:srgbClr val="FE0E0F">
                  <a:alpha val="0"/>
                </a:srgbClr>
              </a:gs>
              <a:gs pos="100000">
                <a:srgbClr val="FE0E0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 noProof="0">
              <a:cs typeface="Hubot-Sans Light" charset="0"/>
            </a:endParaRPr>
          </a:p>
        </p:txBody>
      </p:sp>
      <p:sp>
        <p:nvSpPr>
          <p:cNvPr id="6" name="任意多边形 5"/>
          <p:cNvSpPr/>
          <p:nvPr>
            <p:custDataLst>
              <p:tags r:id="rId3"/>
            </p:custDataLst>
          </p:nvPr>
        </p:nvSpPr>
        <p:spPr>
          <a:xfrm rot="21420000">
            <a:off x="897656" y="9370"/>
            <a:ext cx="753181" cy="2115800"/>
          </a:xfrm>
          <a:custGeom>
            <a:avLst/>
            <a:gdLst>
              <a:gd name="adj" fmla="val 7979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186" h="3332">
                <a:moveTo>
                  <a:pt x="0" y="3332"/>
                </a:moveTo>
                <a:lnTo>
                  <a:pt x="919" y="0"/>
                </a:lnTo>
                <a:lnTo>
                  <a:pt x="1186" y="14"/>
                </a:lnTo>
                <a:lnTo>
                  <a:pt x="271" y="3332"/>
                </a:lnTo>
                <a:lnTo>
                  <a:pt x="0" y="3332"/>
                </a:lnTo>
                <a:close/>
              </a:path>
            </a:pathLst>
          </a:custGeom>
          <a:gradFill>
            <a:gsLst>
              <a:gs pos="0">
                <a:srgbClr val="FE0E0F">
                  <a:alpha val="0"/>
                </a:srgbClr>
              </a:gs>
              <a:gs pos="100000">
                <a:srgbClr val="FE0E0F">
                  <a:alpha val="5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 noProof="0">
              <a:cs typeface="Hubot-Sans Light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4"/>
            </p:custDataLst>
          </p:nvPr>
        </p:nvSpPr>
        <p:spPr>
          <a:xfrm>
            <a:off x="10848447" y="2509136"/>
            <a:ext cx="1356253" cy="4348864"/>
          </a:xfrm>
          <a:custGeom>
            <a:avLst/>
            <a:gdLst>
              <a:gd name="adj" fmla="val 57585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2136" h="6849">
                <a:moveTo>
                  <a:pt x="0" y="6849"/>
                </a:moveTo>
                <a:lnTo>
                  <a:pt x="2136" y="0"/>
                </a:lnTo>
                <a:lnTo>
                  <a:pt x="2136" y="6849"/>
                </a:lnTo>
                <a:lnTo>
                  <a:pt x="0" y="6849"/>
                </a:lnTo>
                <a:close/>
              </a:path>
            </a:pathLst>
          </a:custGeom>
          <a:gradFill>
            <a:gsLst>
              <a:gs pos="0">
                <a:srgbClr val="FE0E0F">
                  <a:alpha val="0"/>
                </a:srgbClr>
              </a:gs>
              <a:gs pos="100000">
                <a:srgbClr val="FE0E0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 noProof="0">
              <a:cs typeface="Hubot-Sans Light" charset="0"/>
            </a:endParaRPr>
          </a:p>
        </p:txBody>
      </p:sp>
      <p:sp>
        <p:nvSpPr>
          <p:cNvPr id="9" name="平行四边形 8"/>
          <p:cNvSpPr/>
          <p:nvPr>
            <p:custDataLst>
              <p:tags r:id="rId5"/>
            </p:custDataLst>
          </p:nvPr>
        </p:nvSpPr>
        <p:spPr>
          <a:xfrm rot="21420000">
            <a:off x="10394315" y="4516755"/>
            <a:ext cx="1578610" cy="2468245"/>
          </a:xfrm>
          <a:prstGeom prst="parallelogram">
            <a:avLst>
              <a:gd name="adj" fmla="val 60578"/>
            </a:avLst>
          </a:prstGeom>
          <a:gradFill>
            <a:gsLst>
              <a:gs pos="0">
                <a:srgbClr val="FE0E0F">
                  <a:alpha val="0"/>
                </a:srgbClr>
              </a:gs>
              <a:gs pos="100000">
                <a:srgbClr val="FE0E0F">
                  <a:alpha val="5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>
              <a:cs typeface="Hubot-Sans Light" charset="0"/>
            </a:endParaRPr>
          </a:p>
        </p:txBody>
      </p:sp>
      <p:sp>
        <p:nvSpPr>
          <p:cNvPr id="59" name="文本框 58"/>
          <p:cNvSpPr txBox="1"/>
          <p:nvPr>
            <p:custDataLst>
              <p:tags r:id="rId6"/>
            </p:custDataLst>
          </p:nvPr>
        </p:nvSpPr>
        <p:spPr>
          <a:xfrm>
            <a:off x="1727999" y="467691"/>
            <a:ext cx="345914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ro-RO" sz="4000">
                <a:solidFill>
                  <a:schemeClr val="bg1"/>
                </a:solidFill>
                <a:latin typeface="Hubot-Sans Black"/>
                <a:sym typeface="+mn-ea"/>
              </a:rPr>
              <a:t>CONCLUZII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11108690" y="521335"/>
            <a:ext cx="490855" cy="148590"/>
            <a:chOff x="17131" y="787"/>
            <a:chExt cx="990" cy="300"/>
          </a:xfrm>
          <a:solidFill>
            <a:srgbClr val="FE0E0F"/>
          </a:solidFill>
        </p:grpSpPr>
        <p:sp>
          <p:nvSpPr>
            <p:cNvPr id="44" name="燕尾形 43"/>
            <p:cNvSpPr/>
            <p:nvPr>
              <p:custDataLst>
                <p:tags r:id="rId12"/>
              </p:custDataLst>
            </p:nvPr>
          </p:nvSpPr>
          <p:spPr>
            <a:xfrm>
              <a:off x="17131" y="787"/>
              <a:ext cx="300" cy="3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noProof="0">
                <a:cs typeface="Hubot-Sans Light" charset="0"/>
              </a:endParaRPr>
            </a:p>
          </p:txBody>
        </p:sp>
        <p:sp>
          <p:nvSpPr>
            <p:cNvPr id="46" name="燕尾形 45"/>
            <p:cNvSpPr/>
            <p:nvPr>
              <p:custDataLst>
                <p:tags r:id="rId13"/>
              </p:custDataLst>
            </p:nvPr>
          </p:nvSpPr>
          <p:spPr>
            <a:xfrm>
              <a:off x="17476" y="787"/>
              <a:ext cx="300" cy="3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noProof="0">
                <a:cs typeface="Hubot-Sans Light" charset="0"/>
              </a:endParaRPr>
            </a:p>
          </p:txBody>
        </p:sp>
        <p:sp>
          <p:nvSpPr>
            <p:cNvPr id="47" name="燕尾形 46"/>
            <p:cNvSpPr/>
            <p:nvPr>
              <p:custDataLst>
                <p:tags r:id="rId14"/>
              </p:custDataLst>
            </p:nvPr>
          </p:nvSpPr>
          <p:spPr>
            <a:xfrm>
              <a:off x="17821" y="787"/>
              <a:ext cx="300" cy="3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noProof="0">
                <a:cs typeface="Hubot-Sans Light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20219" y="1143051"/>
            <a:ext cx="1617297" cy="232457"/>
            <a:chOff x="4764" y="9821"/>
            <a:chExt cx="750" cy="228"/>
          </a:xfrm>
          <a:gradFill>
            <a:gsLst>
              <a:gs pos="0">
                <a:srgbClr val="FE0E0F">
                  <a:alpha val="0"/>
                </a:srgbClr>
              </a:gs>
              <a:gs pos="100000">
                <a:srgbClr val="FE0E0F">
                  <a:alpha val="51000"/>
                </a:srgbClr>
              </a:gs>
            </a:gsLst>
            <a:lin ang="0" scaled="0"/>
          </a:gradFill>
        </p:grpSpPr>
        <p:sp>
          <p:nvSpPr>
            <p:cNvPr id="16" name="平行四边形 15"/>
            <p:cNvSpPr/>
            <p:nvPr>
              <p:custDataLst>
                <p:tags r:id="rId8"/>
              </p:custDataLst>
            </p:nvPr>
          </p:nvSpPr>
          <p:spPr>
            <a:xfrm>
              <a:off x="4764" y="9821"/>
              <a:ext cx="175" cy="229"/>
            </a:xfrm>
            <a:prstGeom prst="parallelogram">
              <a:avLst>
                <a:gd name="adj" fmla="val 30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  <p:sp>
          <p:nvSpPr>
            <p:cNvPr id="18" name="平行四边形 17"/>
            <p:cNvSpPr/>
            <p:nvPr>
              <p:custDataLst>
                <p:tags r:id="rId9"/>
              </p:custDataLst>
            </p:nvPr>
          </p:nvSpPr>
          <p:spPr>
            <a:xfrm>
              <a:off x="4956" y="9821"/>
              <a:ext cx="175" cy="229"/>
            </a:xfrm>
            <a:prstGeom prst="parallelogram">
              <a:avLst>
                <a:gd name="adj" fmla="val 30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  <p:sp>
          <p:nvSpPr>
            <p:cNvPr id="20" name="平行四边形 19"/>
            <p:cNvSpPr/>
            <p:nvPr>
              <p:custDataLst>
                <p:tags r:id="rId10"/>
              </p:custDataLst>
            </p:nvPr>
          </p:nvSpPr>
          <p:spPr>
            <a:xfrm>
              <a:off x="5148" y="9821"/>
              <a:ext cx="175" cy="229"/>
            </a:xfrm>
            <a:prstGeom prst="parallelogram">
              <a:avLst>
                <a:gd name="adj" fmla="val 30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  <p:sp>
          <p:nvSpPr>
            <p:cNvPr id="21" name="平行四边形 20"/>
            <p:cNvSpPr/>
            <p:nvPr>
              <p:custDataLst>
                <p:tags r:id="rId11"/>
              </p:custDataLst>
            </p:nvPr>
          </p:nvSpPr>
          <p:spPr>
            <a:xfrm>
              <a:off x="5340" y="9821"/>
              <a:ext cx="175" cy="229"/>
            </a:xfrm>
            <a:prstGeom prst="parallelogram">
              <a:avLst>
                <a:gd name="adj" fmla="val 30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ro-RO" noProof="0">
                <a:cs typeface="Hubot-Sans Light" charset="0"/>
                <a:sym typeface="+mn-ea"/>
              </a:endParaRPr>
            </a:p>
          </p:txBody>
        </p:sp>
      </p:grpSp>
      <p:sp>
        <p:nvSpPr>
          <p:cNvPr id="2" name="文本框 58">
            <a:extLst>
              <a:ext uri="{FF2B5EF4-FFF2-40B4-BE49-F238E27FC236}">
                <a16:creationId xmlns:a16="http://schemas.microsoft.com/office/drawing/2014/main" id="{3C97DAEA-1F20-1ABD-9E3E-DEAA8B6CA17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705688" y="1905506"/>
            <a:ext cx="8860712" cy="29782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3200" err="1">
                <a:solidFill>
                  <a:schemeClr val="bg1"/>
                </a:solidFill>
                <a:latin typeface="Hubot-Sans Black" panose="020B0604020202020204" charset="0"/>
              </a:rPr>
              <a:t>Php</a:t>
            </a:r>
            <a:r>
              <a:rPr lang="ro-RO" sz="3200">
                <a:solidFill>
                  <a:schemeClr val="bg1"/>
                </a:solidFill>
                <a:latin typeface="Hubot-Sans Black" panose="020B0604020202020204" charset="0"/>
              </a:rPr>
              <a:t>, </a:t>
            </a:r>
            <a:r>
              <a:rPr lang="ro-RO" sz="3200" err="1">
                <a:solidFill>
                  <a:schemeClr val="bg1"/>
                </a:solidFill>
                <a:latin typeface="Hubot-Sans Black" panose="020B0604020202020204" charset="0"/>
              </a:rPr>
              <a:t>Laravel</a:t>
            </a:r>
            <a:endParaRPr lang="ro-RO" sz="3200">
              <a:solidFill>
                <a:schemeClr val="bg1"/>
              </a:solidFill>
              <a:latin typeface="Hubot-Sans Black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3200">
                <a:solidFill>
                  <a:schemeClr val="bg1"/>
                </a:solidFill>
                <a:latin typeface="Hubot-Sans Black" panose="020B0604020202020204" charset="0"/>
              </a:rPr>
              <a:t>Simulare interacțiune cu client (</a:t>
            </a:r>
            <a:r>
              <a:rPr lang="ro-RO" sz="3200" i="1">
                <a:solidFill>
                  <a:schemeClr val="bg1"/>
                </a:solidFill>
                <a:latin typeface="Hubot-Sans Black" panose="020B0604020202020204" charset="0"/>
              </a:rPr>
              <a:t>Dragoș</a:t>
            </a:r>
            <a:r>
              <a:rPr lang="ro-RO" sz="3200">
                <a:solidFill>
                  <a:schemeClr val="bg1"/>
                </a:solidFill>
                <a:latin typeface="Hubot-Sans Black" panose="020B0604020202020204" charset="0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3200">
                <a:solidFill>
                  <a:schemeClr val="bg1"/>
                </a:solidFill>
                <a:latin typeface="Hubot-Sans Black" panose="020B0604020202020204" charset="0"/>
              </a:rPr>
              <a:t>Analiza cerințelor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sz="3200">
                <a:solidFill>
                  <a:schemeClr val="bg1"/>
                </a:solidFill>
                <a:latin typeface="Hubot-Sans Black" panose="020B0604020202020204" charset="0"/>
              </a:rPr>
              <a:t>Metoda </a:t>
            </a:r>
            <a:r>
              <a:rPr lang="ro-RO" sz="3200" err="1">
                <a:solidFill>
                  <a:schemeClr val="bg1"/>
                </a:solidFill>
                <a:latin typeface="Hubot-Sans Black" panose="020B0604020202020204" charset="0"/>
              </a:rPr>
              <a:t>MoSCoW</a:t>
            </a:r>
            <a:endParaRPr lang="ro-RO" sz="3200">
              <a:solidFill>
                <a:schemeClr val="bg1"/>
              </a:solidFill>
              <a:latin typeface="Hubot-Sans Black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GM3ZDNiNjQ5MjMwNGE4NGUzZGUzN2M4NzZkODkzZjgifQ=="/>
  <p:tag name="KSO_WPP_MARK_KEY" val="ac50fa39-0d90-416e-8744-16bad0b69b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Hubot-Sans Light"/>
        <a:ea typeface=""/>
        <a:cs typeface=""/>
        <a:font script="Jpan" typeface="ＭＳ Ｐゴシック"/>
        <a:font script="Hang" typeface="맑은 고딕"/>
        <a:font script="Hans" typeface="Hubot-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ubot-Sans Light"/>
        <a:ea typeface=""/>
        <a:cs typeface=""/>
        <a:font script="Jpan" typeface="ＭＳ Ｐゴシック"/>
        <a:font script="Hang" typeface="맑은 고딕"/>
        <a:font script="Hans" typeface="Hubot-Sans Light"/>
        <a:font script="Hant" typeface="新細明體"/>
        <a:font script="Arab" typeface="Hubot-Sans Light"/>
        <a:font script="Hebr" typeface="Hubot-Sans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ubot-Sans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Hubot-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ubot-Sans Light"/>
        <a:ea typeface=""/>
        <a:cs typeface=""/>
        <a:font script="Jpan" typeface="ＭＳ Ｐゴシック"/>
        <a:font script="Hang" typeface="맑은 고딕"/>
        <a:font script="Hans" typeface="Hubot-Sans Light"/>
        <a:font script="Hant" typeface="新細明體"/>
        <a:font script="Arab" typeface="Hubot-Sans Light"/>
        <a:font script="Hebr" typeface="Hubot-Sans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ubot-Sans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Hubot-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Hubot-Sans Light"/>
        <a:ea typeface=""/>
        <a:cs typeface=""/>
        <a:font script="Jpan" typeface="ＭＳ Ｐゴシック"/>
        <a:font script="Hang" typeface="맑은 고딕"/>
        <a:font script="Hans" typeface="Hubot-Sans Light"/>
        <a:font script="Hant" typeface="新細明體"/>
        <a:font script="Arab" typeface="Hubot-Sans Light"/>
        <a:font script="Hebr" typeface="Hubot-Sans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ubot-Sans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DE5073C746D8429D534402EDF0BF1E" ma:contentTypeVersion="6" ma:contentTypeDescription="Create a new document." ma:contentTypeScope="" ma:versionID="a5a10e7d869cc7108a862508011cf124">
  <xsd:schema xmlns:xsd="http://www.w3.org/2001/XMLSchema" xmlns:xs="http://www.w3.org/2001/XMLSchema" xmlns:p="http://schemas.microsoft.com/office/2006/metadata/properties" xmlns:ns3="8e909b19-90b1-40a7-9b0f-830d0dc1a21e" targetNamespace="http://schemas.microsoft.com/office/2006/metadata/properties" ma:root="true" ma:fieldsID="a03e1e1f81cba143933e507c7cf0be5a" ns3:_="">
    <xsd:import namespace="8e909b19-90b1-40a7-9b0f-830d0dc1a2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09b19-90b1-40a7-9b0f-830d0dc1a2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e909b19-90b1-40a7-9b0f-830d0dc1a21e" xsi:nil="true"/>
  </documentManagement>
</p:properties>
</file>

<file path=customXml/itemProps1.xml><?xml version="1.0" encoding="utf-8"?>
<ds:datastoreItem xmlns:ds="http://schemas.openxmlformats.org/officeDocument/2006/customXml" ds:itemID="{FDBF2243-539E-45D4-AC3E-A2CC49FD9CCB}">
  <ds:schemaRefs>
    <ds:schemaRef ds:uri="8e909b19-90b1-40a7-9b0f-830d0dc1a2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E27C2FB-6E7F-4DA5-92C4-25B6213ADA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25DEB8-BF9A-44A3-8280-895273B28C1C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8e909b19-90b1-40a7-9b0f-830d0dc1a21e"/>
    <ds:schemaRef ds:uri="http://purl.org/dc/dcmitype/"/>
    <ds:schemaRef ds:uri="http://purl.org/dc/terms/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91</Words>
  <Application>Microsoft Office PowerPoint</Application>
  <PresentationFormat>Ecran lat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6</vt:i4>
      </vt:variant>
    </vt:vector>
  </HeadingPairs>
  <TitlesOfParts>
    <vt:vector size="11" baseType="lpstr">
      <vt:lpstr>Hubot-Sans Medium</vt:lpstr>
      <vt:lpstr>Arial</vt:lpstr>
      <vt:lpstr>Hubot-Sans Light</vt:lpstr>
      <vt:lpstr>Hubot-Sans Black</vt:lpstr>
      <vt:lpstr>Office 主题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Bogdana Nelia Oana Tinc</cp:lastModifiedBy>
  <cp:revision>2</cp:revision>
  <dcterms:created xsi:type="dcterms:W3CDTF">2023-04-27T10:40:00Z</dcterms:created>
  <dcterms:modified xsi:type="dcterms:W3CDTF">2026-01-12T17:22:41Z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9FE8537878B54D66A7FEB8EC45E0A664_12</vt:lpwstr>
  </property>
  <property fmtid="{D5CDD505-2E9C-101B-9397-08002B2CF9AE}" pid="3" name="KSOProductBuildVer">
    <vt:lpwstr>2052-11.1.0.14309</vt:lpwstr>
  </property>
  <property fmtid="{D5CDD505-2E9C-101B-9397-08002B2CF9AE}" pid="4" name="MSIP_Label_5b58b62f-6f94-46bd-8089-18e64b0a9abb_Enabled">
    <vt:lpwstr>true</vt:lpwstr>
  </property>
  <property fmtid="{D5CDD505-2E9C-101B-9397-08002B2CF9AE}" pid="5" name="MSIP_Label_5b58b62f-6f94-46bd-8089-18e64b0a9abb_SetDate">
    <vt:lpwstr>2025-12-15T08:46:50Z</vt:lpwstr>
  </property>
  <property fmtid="{D5CDD505-2E9C-101B-9397-08002B2CF9AE}" pid="6" name="MSIP_Label_5b58b62f-6f94-46bd-8089-18e64b0a9abb_Method">
    <vt:lpwstr>Standard</vt:lpwstr>
  </property>
  <property fmtid="{D5CDD505-2E9C-101B-9397-08002B2CF9AE}" pid="7" name="MSIP_Label_5b58b62f-6f94-46bd-8089-18e64b0a9abb_Name">
    <vt:lpwstr>defa4170-0d19-0005-0004-bc88714345d2</vt:lpwstr>
  </property>
  <property fmtid="{D5CDD505-2E9C-101B-9397-08002B2CF9AE}" pid="8" name="MSIP_Label_5b58b62f-6f94-46bd-8089-18e64b0a9abb_SiteId">
    <vt:lpwstr>a6eb79fa-c4a9-4cce-818d-b85274d15305</vt:lpwstr>
  </property>
  <property fmtid="{D5CDD505-2E9C-101B-9397-08002B2CF9AE}" pid="9" name="MSIP_Label_5b58b62f-6f94-46bd-8089-18e64b0a9abb_ActionId">
    <vt:lpwstr>559939e7-25b6-45cc-94b0-199c56104e21</vt:lpwstr>
  </property>
  <property fmtid="{D5CDD505-2E9C-101B-9397-08002B2CF9AE}" pid="10" name="MSIP_Label_5b58b62f-6f94-46bd-8089-18e64b0a9abb_ContentBits">
    <vt:lpwstr>0</vt:lpwstr>
  </property>
  <property fmtid="{D5CDD505-2E9C-101B-9397-08002B2CF9AE}" pid="11" name="MSIP_Label_5b58b62f-6f94-46bd-8089-18e64b0a9abb_Tag">
    <vt:lpwstr>10, 3, 0, 1</vt:lpwstr>
  </property>
  <property fmtid="{D5CDD505-2E9C-101B-9397-08002B2CF9AE}" pid="12" name="ContentTypeId">
    <vt:lpwstr>0x0101006FDE5073C746D8429D534402EDF0BF1E</vt:lpwstr>
  </property>
</Properties>
</file>